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6.xml" ContentType="application/vnd.openxmlformats-officedocument.theme+xml"/>
  <Override PartName="/ppt/tags/tag1.xml" ContentType="application/vnd.openxmlformats-officedocument.presentationml.tags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7.xml" ContentType="application/vnd.openxmlformats-officedocument.theme+xml"/>
  <Override PartName="/ppt/tags/tag2.xml" ContentType="application/vnd.openxmlformats-officedocument.presentationml.tags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theme/theme8.xml" ContentType="application/vnd.openxmlformats-officedocument.theme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5" r:id="rId5"/>
    <p:sldMasterId id="2147483686" r:id="rId6"/>
    <p:sldMasterId id="2147483698" r:id="rId7"/>
    <p:sldMasterId id="2147483710" r:id="rId8"/>
    <p:sldMasterId id="2147483722" r:id="rId9"/>
    <p:sldMasterId id="2147483731" r:id="rId10"/>
    <p:sldMasterId id="2147483748" r:id="rId11"/>
    <p:sldMasterId id="2147483761" r:id="rId12"/>
  </p:sldMasterIdLst>
  <p:notesMasterIdLst>
    <p:notesMasterId r:id="rId19"/>
  </p:notesMasterIdLst>
  <p:sldIdLst>
    <p:sldId id="295" r:id="rId13"/>
    <p:sldId id="300" r:id="rId14"/>
    <p:sldId id="302" r:id="rId15"/>
    <p:sldId id="298" r:id="rId16"/>
    <p:sldId id="299" r:id="rId17"/>
    <p:sldId id="301" r:id="rId18"/>
  </p:sldIdLst>
  <p:sldSz cx="9906000" cy="6858000" type="A4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b="1" kern="1200">
        <a:solidFill>
          <a:srgbClr val="007833"/>
        </a:solidFill>
        <a:latin typeface="Univers 45 Light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rgbClr val="007833"/>
        </a:solidFill>
        <a:latin typeface="Univers 45 Light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rgbClr val="007833"/>
        </a:solidFill>
        <a:latin typeface="Univers 45 Light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rgbClr val="007833"/>
        </a:solidFill>
        <a:latin typeface="Univers 45 Light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rgbClr val="007833"/>
        </a:solidFill>
        <a:latin typeface="Univers 45 Light" pitchFamily="2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007833"/>
        </a:solidFill>
        <a:latin typeface="Univers 45 Light" pitchFamily="2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007833"/>
        </a:solidFill>
        <a:latin typeface="Univers 45 Light" pitchFamily="2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007833"/>
        </a:solidFill>
        <a:latin typeface="Univers 45 Light" pitchFamily="2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007833"/>
        </a:solidFill>
        <a:latin typeface="Univers 45 Light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83" autoAdjust="0"/>
    <p:restoredTop sz="61163" autoAdjust="0"/>
  </p:normalViewPr>
  <p:slideViewPr>
    <p:cSldViewPr>
      <p:cViewPr varScale="1">
        <p:scale>
          <a:sx n="36" d="100"/>
          <a:sy n="36" d="100"/>
        </p:scale>
        <p:origin x="2177" y="2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-2184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5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3.xml"/><Relationship Id="rId23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2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lipenko, Ekaterina (Zhuravleva)" userId="edf18c8a-8410-40eb-a51b-56e7ff298e91" providerId="ADAL" clId="{FE9738C6-7A0E-4452-8E76-1D6F91FAE354}"/>
    <pc:docChg chg="modSld">
      <pc:chgData name="Pilipenko, Ekaterina (Zhuravleva)" userId="edf18c8a-8410-40eb-a51b-56e7ff298e91" providerId="ADAL" clId="{FE9738C6-7A0E-4452-8E76-1D6F91FAE354}" dt="2020-06-09T14:05:01.931" v="3" actId="20577"/>
      <pc:docMkLst>
        <pc:docMk/>
      </pc:docMkLst>
      <pc:sldChg chg="modNotesTx">
        <pc:chgData name="Pilipenko, Ekaterina (Zhuravleva)" userId="edf18c8a-8410-40eb-a51b-56e7ff298e91" providerId="ADAL" clId="{FE9738C6-7A0E-4452-8E76-1D6F91FAE354}" dt="2020-06-09T14:04:55.268" v="1" actId="20577"/>
        <pc:sldMkLst>
          <pc:docMk/>
          <pc:sldMk cId="2998938480" sldId="298"/>
        </pc:sldMkLst>
      </pc:sldChg>
      <pc:sldChg chg="modNotesTx">
        <pc:chgData name="Pilipenko, Ekaterina (Zhuravleva)" userId="edf18c8a-8410-40eb-a51b-56e7ff298e91" providerId="ADAL" clId="{FE9738C6-7A0E-4452-8E76-1D6F91FAE354}" dt="2020-06-09T14:04:58.690" v="2" actId="20577"/>
        <pc:sldMkLst>
          <pc:docMk/>
          <pc:sldMk cId="2873119794" sldId="299"/>
        </pc:sldMkLst>
      </pc:sldChg>
      <pc:sldChg chg="modNotesTx">
        <pc:chgData name="Pilipenko, Ekaterina (Zhuravleva)" userId="edf18c8a-8410-40eb-a51b-56e7ff298e91" providerId="ADAL" clId="{FE9738C6-7A0E-4452-8E76-1D6F91FAE354}" dt="2020-06-09T14:04:49.085" v="0" actId="20577"/>
        <pc:sldMkLst>
          <pc:docMk/>
          <pc:sldMk cId="1265661941" sldId="300"/>
        </pc:sldMkLst>
      </pc:sldChg>
      <pc:sldChg chg="modNotesTx">
        <pc:chgData name="Pilipenko, Ekaterina (Zhuravleva)" userId="edf18c8a-8410-40eb-a51b-56e7ff298e91" providerId="ADAL" clId="{FE9738C6-7A0E-4452-8E76-1D6F91FAE354}" dt="2020-06-09T14:05:01.931" v="3" actId="20577"/>
        <pc:sldMkLst>
          <pc:docMk/>
          <pc:sldMk cId="3133511479" sldId="301"/>
        </pc:sldMkLst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sv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svg"/><Relationship Id="rId4" Type="http://schemas.openxmlformats.org/officeDocument/2006/relationships/image" Target="../media/image15.svg"/><Relationship Id="rId9" Type="http://schemas.openxmlformats.org/officeDocument/2006/relationships/image" Target="../media/image20.pn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sv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6" Type="http://schemas.openxmlformats.org/officeDocument/2006/relationships/image" Target="../media/image29.svg"/><Relationship Id="rId5" Type="http://schemas.openxmlformats.org/officeDocument/2006/relationships/image" Target="../media/image28.png"/><Relationship Id="rId4" Type="http://schemas.openxmlformats.org/officeDocument/2006/relationships/image" Target="../media/image27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sv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svg"/><Relationship Id="rId4" Type="http://schemas.openxmlformats.org/officeDocument/2006/relationships/image" Target="../media/image15.svg"/><Relationship Id="rId9" Type="http://schemas.openxmlformats.org/officeDocument/2006/relationships/image" Target="../media/image20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sv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6" Type="http://schemas.openxmlformats.org/officeDocument/2006/relationships/image" Target="../media/image29.svg"/><Relationship Id="rId5" Type="http://schemas.openxmlformats.org/officeDocument/2006/relationships/image" Target="../media/image28.png"/><Relationship Id="rId4" Type="http://schemas.openxmlformats.org/officeDocument/2006/relationships/image" Target="../media/image2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17431D-1754-4223-976C-EFE3A1FA7041}" type="doc">
      <dgm:prSet loTypeId="urn:microsoft.com/office/officeart/2018/2/layout/IconCircleList" loCatId="icon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E94D1C17-7662-406B-90C8-3E1183A75C9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Physical access control for employees and visitors, screening &amp; temperature</a:t>
          </a:r>
        </a:p>
      </dgm:t>
    </dgm:pt>
    <dgm:pt modelId="{78B677BA-45FD-41E8-9091-CFCDAAAE4CBA}" type="parTrans" cxnId="{99E7B3D2-ED45-4F04-9370-48ED928238BA}">
      <dgm:prSet/>
      <dgm:spPr/>
      <dgm:t>
        <a:bodyPr/>
        <a:lstStyle/>
        <a:p>
          <a:endParaRPr lang="en-US"/>
        </a:p>
      </dgm:t>
    </dgm:pt>
    <dgm:pt modelId="{B35AB0F3-EDB7-4F96-BF29-54D0BA137900}" type="sibTrans" cxnId="{99E7B3D2-ED45-4F04-9370-48ED928238BA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1E58F326-C0E7-4BCC-8C35-FF906ED7360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Mental health</a:t>
          </a:r>
          <a:endParaRPr lang="en-US" dirty="0"/>
        </a:p>
      </dgm:t>
    </dgm:pt>
    <dgm:pt modelId="{A17195C7-6E02-476B-B445-4755BB815443}" type="parTrans" cxnId="{338272E5-D951-42A7-A9EC-AF3FBD8E8621}">
      <dgm:prSet/>
      <dgm:spPr/>
      <dgm:t>
        <a:bodyPr/>
        <a:lstStyle/>
        <a:p>
          <a:endParaRPr lang="en-US"/>
        </a:p>
      </dgm:t>
    </dgm:pt>
    <dgm:pt modelId="{0E26593E-6C64-4316-BA10-3265784F16DD}" type="sibTrans" cxnId="{338272E5-D951-42A7-A9EC-AF3FBD8E8621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DFBBDB3A-99DF-4012-959B-D7AE17BC749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Illness on site, isolation, tracking contacts and reporting</a:t>
          </a:r>
        </a:p>
      </dgm:t>
    </dgm:pt>
    <dgm:pt modelId="{350C9D59-E4AF-47AC-ACED-9D40722EF01C}" type="parTrans" cxnId="{EB2F6704-3A37-4583-BC39-CD4807D1D269}">
      <dgm:prSet/>
      <dgm:spPr/>
      <dgm:t>
        <a:bodyPr/>
        <a:lstStyle/>
        <a:p>
          <a:endParaRPr lang="en-US"/>
        </a:p>
      </dgm:t>
    </dgm:pt>
    <dgm:pt modelId="{617194D8-637F-4E41-BB3D-8A8CF25DA2FD}" type="sibTrans" cxnId="{EB2F6704-3A37-4583-BC39-CD4807D1D269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F65719A7-7B39-4387-8A4A-7C5758870E8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Office layout and use of public areas to ensure social distancing</a:t>
          </a:r>
        </a:p>
      </dgm:t>
    </dgm:pt>
    <dgm:pt modelId="{51547128-CAFB-4930-9E64-8A11886D38EF}" type="parTrans" cxnId="{83277058-259B-4216-B33C-308203B77132}">
      <dgm:prSet/>
      <dgm:spPr/>
      <dgm:t>
        <a:bodyPr/>
        <a:lstStyle/>
        <a:p>
          <a:endParaRPr lang="en-US"/>
        </a:p>
      </dgm:t>
    </dgm:pt>
    <dgm:pt modelId="{82F0B634-AA28-45F5-B406-3BD0ADA334A9}" type="sibTrans" cxnId="{83277058-259B-4216-B33C-308203B77132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34FDCE7-C395-4B49-AC8B-200C1E8E55E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Induction for employees and visitors to office &amp; protocols for visiting 3</a:t>
          </a:r>
          <a:r>
            <a:rPr lang="en-US" baseline="30000" dirty="0"/>
            <a:t>rd</a:t>
          </a:r>
          <a:r>
            <a:rPr lang="en-US" dirty="0"/>
            <a:t> parties</a:t>
          </a:r>
        </a:p>
      </dgm:t>
    </dgm:pt>
    <dgm:pt modelId="{1F0AEDD5-7E1C-47FD-B655-83EF6E730374}" type="parTrans" cxnId="{BB0ED436-3515-42B9-8353-8FBD93068B53}">
      <dgm:prSet/>
      <dgm:spPr/>
      <dgm:t>
        <a:bodyPr/>
        <a:lstStyle/>
        <a:p>
          <a:endParaRPr lang="en-US"/>
        </a:p>
      </dgm:t>
    </dgm:pt>
    <dgm:pt modelId="{7080F6DD-CAA6-4D90-B3FB-A4C000A22A52}" type="sibTrans" cxnId="{BB0ED436-3515-42B9-8353-8FBD93068B53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3F3DA8A5-07A1-4596-B741-5915613F787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IT support</a:t>
          </a:r>
        </a:p>
      </dgm:t>
    </dgm:pt>
    <dgm:pt modelId="{A530F62F-43FE-4374-AC82-6469AB58DBC6}" type="parTrans" cxnId="{EB7FBD73-CCA0-464A-A341-FD0EDF7F7039}">
      <dgm:prSet/>
      <dgm:spPr/>
      <dgm:t>
        <a:bodyPr/>
        <a:lstStyle/>
        <a:p>
          <a:endParaRPr lang="en-US"/>
        </a:p>
      </dgm:t>
    </dgm:pt>
    <dgm:pt modelId="{95E8F260-5D17-4F3E-86D4-3F3659306B14}" type="sibTrans" cxnId="{EB7FBD73-CCA0-464A-A341-FD0EDF7F7039}">
      <dgm:prSet/>
      <dgm:spPr/>
      <dgm:t>
        <a:bodyPr/>
        <a:lstStyle/>
        <a:p>
          <a:endParaRPr lang="en-US"/>
        </a:p>
      </dgm:t>
    </dgm:pt>
    <dgm:pt modelId="{4D6EF1B1-2D8D-4D82-A2C0-3F081C01E545}" type="pres">
      <dgm:prSet presAssocID="{B717431D-1754-4223-976C-EFE3A1FA7041}" presName="root" presStyleCnt="0">
        <dgm:presLayoutVars>
          <dgm:dir/>
          <dgm:resizeHandles val="exact"/>
        </dgm:presLayoutVars>
      </dgm:prSet>
      <dgm:spPr/>
    </dgm:pt>
    <dgm:pt modelId="{45188A47-0DF1-4B10-B2CD-549E60E8BC37}" type="pres">
      <dgm:prSet presAssocID="{B717431D-1754-4223-976C-EFE3A1FA7041}" presName="container" presStyleCnt="0">
        <dgm:presLayoutVars>
          <dgm:dir/>
          <dgm:resizeHandles val="exact"/>
        </dgm:presLayoutVars>
      </dgm:prSet>
      <dgm:spPr/>
    </dgm:pt>
    <dgm:pt modelId="{88101C8C-3BCB-451D-A00A-F2D08373505A}" type="pres">
      <dgm:prSet presAssocID="{E94D1C17-7662-406B-90C8-3E1183A75C97}" presName="compNode" presStyleCnt="0"/>
      <dgm:spPr/>
    </dgm:pt>
    <dgm:pt modelId="{8DEB6A5D-4992-49A1-B539-26D5BF1FF874}" type="pres">
      <dgm:prSet presAssocID="{E94D1C17-7662-406B-90C8-3E1183A75C97}" presName="iconBgRect" presStyleLbl="bgShp" presStyleIdx="0" presStyleCnt="6"/>
      <dgm:spPr/>
    </dgm:pt>
    <dgm:pt modelId="{E2244EB0-634E-4DEA-839B-44D348E494AD}" type="pres">
      <dgm:prSet presAssocID="{E94D1C17-7662-406B-90C8-3E1183A75C97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mbulance"/>
        </a:ext>
      </dgm:extLst>
    </dgm:pt>
    <dgm:pt modelId="{8C0E6213-03AE-497A-B978-BF1CD16B1040}" type="pres">
      <dgm:prSet presAssocID="{E94D1C17-7662-406B-90C8-3E1183A75C97}" presName="spaceRect" presStyleCnt="0"/>
      <dgm:spPr/>
    </dgm:pt>
    <dgm:pt modelId="{EB11F8E7-58E8-4B0E-AAAC-A76203D127D9}" type="pres">
      <dgm:prSet presAssocID="{E94D1C17-7662-406B-90C8-3E1183A75C97}" presName="textRect" presStyleLbl="revTx" presStyleIdx="0" presStyleCnt="6">
        <dgm:presLayoutVars>
          <dgm:chMax val="1"/>
          <dgm:chPref val="1"/>
        </dgm:presLayoutVars>
      </dgm:prSet>
      <dgm:spPr/>
    </dgm:pt>
    <dgm:pt modelId="{1B3A6EA4-A39C-4089-BABE-33DF1A768024}" type="pres">
      <dgm:prSet presAssocID="{B35AB0F3-EDB7-4F96-BF29-54D0BA137900}" presName="sibTrans" presStyleLbl="sibTrans2D1" presStyleIdx="0" presStyleCnt="0"/>
      <dgm:spPr/>
    </dgm:pt>
    <dgm:pt modelId="{385EBA58-5EF8-4EAB-A5FC-B12145280B56}" type="pres">
      <dgm:prSet presAssocID="{1E58F326-C0E7-4BCC-8C35-FF906ED7360B}" presName="compNode" presStyleCnt="0"/>
      <dgm:spPr/>
    </dgm:pt>
    <dgm:pt modelId="{B7F9C17B-7302-4F26-99A7-228DEEB9FD85}" type="pres">
      <dgm:prSet presAssocID="{1E58F326-C0E7-4BCC-8C35-FF906ED7360B}" presName="iconBgRect" presStyleLbl="bgShp" presStyleIdx="1" presStyleCnt="6"/>
      <dgm:spPr/>
    </dgm:pt>
    <dgm:pt modelId="{D5487AD0-CFD5-464B-A4D9-B9CC20FCB563}" type="pres">
      <dgm:prSet presAssocID="{1E58F326-C0E7-4BCC-8C35-FF906ED7360B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9EA1A06A-0412-44FC-95DB-22E7395FF9DA}" type="pres">
      <dgm:prSet presAssocID="{1E58F326-C0E7-4BCC-8C35-FF906ED7360B}" presName="spaceRect" presStyleCnt="0"/>
      <dgm:spPr/>
    </dgm:pt>
    <dgm:pt modelId="{5190FF44-56B6-4B2F-8252-0C14EFCD5EFF}" type="pres">
      <dgm:prSet presAssocID="{1E58F326-C0E7-4BCC-8C35-FF906ED7360B}" presName="textRect" presStyleLbl="revTx" presStyleIdx="1" presStyleCnt="6">
        <dgm:presLayoutVars>
          <dgm:chMax val="1"/>
          <dgm:chPref val="1"/>
        </dgm:presLayoutVars>
      </dgm:prSet>
      <dgm:spPr/>
    </dgm:pt>
    <dgm:pt modelId="{1B0BB6EA-0222-4915-8BC2-9ED95D9B40C7}" type="pres">
      <dgm:prSet presAssocID="{0E26593E-6C64-4316-BA10-3265784F16DD}" presName="sibTrans" presStyleLbl="sibTrans2D1" presStyleIdx="0" presStyleCnt="0"/>
      <dgm:spPr/>
    </dgm:pt>
    <dgm:pt modelId="{247F394A-2EDE-4BB9-A1AF-CCEB81B9E236}" type="pres">
      <dgm:prSet presAssocID="{DFBBDB3A-99DF-4012-959B-D7AE17BC749D}" presName="compNode" presStyleCnt="0"/>
      <dgm:spPr/>
    </dgm:pt>
    <dgm:pt modelId="{ED8A6E5E-9A0A-4EEB-9D6A-8DB09B0C333F}" type="pres">
      <dgm:prSet presAssocID="{DFBBDB3A-99DF-4012-959B-D7AE17BC749D}" presName="iconBgRect" presStyleLbl="bgShp" presStyleIdx="2" presStyleCnt="6"/>
      <dgm:spPr/>
    </dgm:pt>
    <dgm:pt modelId="{BA008D42-BEB8-4B47-AF52-86A0044174E7}" type="pres">
      <dgm:prSet presAssocID="{DFBBDB3A-99DF-4012-959B-D7AE17BC749D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2343F40A-8D4C-45E9-9F18-23E7BCBA4E51}" type="pres">
      <dgm:prSet presAssocID="{DFBBDB3A-99DF-4012-959B-D7AE17BC749D}" presName="spaceRect" presStyleCnt="0"/>
      <dgm:spPr/>
    </dgm:pt>
    <dgm:pt modelId="{82C5692C-9EC7-4C41-B624-8E7B51FAC57D}" type="pres">
      <dgm:prSet presAssocID="{DFBBDB3A-99DF-4012-959B-D7AE17BC749D}" presName="textRect" presStyleLbl="revTx" presStyleIdx="2" presStyleCnt="6">
        <dgm:presLayoutVars>
          <dgm:chMax val="1"/>
          <dgm:chPref val="1"/>
        </dgm:presLayoutVars>
      </dgm:prSet>
      <dgm:spPr/>
    </dgm:pt>
    <dgm:pt modelId="{C3426E1A-EB7F-45A2-94A7-00A45F73D13E}" type="pres">
      <dgm:prSet presAssocID="{617194D8-637F-4E41-BB3D-8A8CF25DA2FD}" presName="sibTrans" presStyleLbl="sibTrans2D1" presStyleIdx="0" presStyleCnt="0"/>
      <dgm:spPr/>
    </dgm:pt>
    <dgm:pt modelId="{D901F7D0-284D-4183-AE66-6C6376921F19}" type="pres">
      <dgm:prSet presAssocID="{F65719A7-7B39-4387-8A4A-7C5758870E87}" presName="compNode" presStyleCnt="0"/>
      <dgm:spPr/>
    </dgm:pt>
    <dgm:pt modelId="{7D08B706-0D63-4A8C-8C6C-E7160F5F5D97}" type="pres">
      <dgm:prSet presAssocID="{F65719A7-7B39-4387-8A4A-7C5758870E87}" presName="iconBgRect" presStyleLbl="bgShp" presStyleIdx="3" presStyleCnt="6"/>
      <dgm:spPr/>
    </dgm:pt>
    <dgm:pt modelId="{6FE532B9-0A27-4AFC-B74E-2DFF5D5A483B}" type="pres">
      <dgm:prSet presAssocID="{F65719A7-7B39-4387-8A4A-7C5758870E87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ity"/>
        </a:ext>
      </dgm:extLst>
    </dgm:pt>
    <dgm:pt modelId="{90EC82B2-01F4-4ADC-AC20-90C5885BE3BE}" type="pres">
      <dgm:prSet presAssocID="{F65719A7-7B39-4387-8A4A-7C5758870E87}" presName="spaceRect" presStyleCnt="0"/>
      <dgm:spPr/>
    </dgm:pt>
    <dgm:pt modelId="{12C7A01C-C1D6-4DCE-8397-D2FFAD8D2353}" type="pres">
      <dgm:prSet presAssocID="{F65719A7-7B39-4387-8A4A-7C5758870E87}" presName="textRect" presStyleLbl="revTx" presStyleIdx="3" presStyleCnt="6">
        <dgm:presLayoutVars>
          <dgm:chMax val="1"/>
          <dgm:chPref val="1"/>
        </dgm:presLayoutVars>
      </dgm:prSet>
      <dgm:spPr/>
    </dgm:pt>
    <dgm:pt modelId="{83DB93DF-5352-4CF1-AED6-D9E48D55C463}" type="pres">
      <dgm:prSet presAssocID="{82F0B634-AA28-45F5-B406-3BD0ADA334A9}" presName="sibTrans" presStyleLbl="sibTrans2D1" presStyleIdx="0" presStyleCnt="0"/>
      <dgm:spPr/>
    </dgm:pt>
    <dgm:pt modelId="{B9ADC032-1ECD-4009-8E81-0BF16FB81FBD}" type="pres">
      <dgm:prSet presAssocID="{634FDCE7-C395-4B49-AC8B-200C1E8E55E7}" presName="compNode" presStyleCnt="0"/>
      <dgm:spPr/>
    </dgm:pt>
    <dgm:pt modelId="{C7BC2A19-D75D-4098-9E5A-3A4C0305B536}" type="pres">
      <dgm:prSet presAssocID="{634FDCE7-C395-4B49-AC8B-200C1E8E55E7}" presName="iconBgRect" presStyleLbl="bgShp" presStyleIdx="4" presStyleCnt="6"/>
      <dgm:spPr/>
    </dgm:pt>
    <dgm:pt modelId="{4891609E-6915-4EB0-8200-733E541F6551}" type="pres">
      <dgm:prSet presAssocID="{634FDCE7-C395-4B49-AC8B-200C1E8E55E7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7BED093F-B337-4C67-88F8-4DA048BD914E}" type="pres">
      <dgm:prSet presAssocID="{634FDCE7-C395-4B49-AC8B-200C1E8E55E7}" presName="spaceRect" presStyleCnt="0"/>
      <dgm:spPr/>
    </dgm:pt>
    <dgm:pt modelId="{22B04403-1A68-4F43-A2B7-9E4B19C60602}" type="pres">
      <dgm:prSet presAssocID="{634FDCE7-C395-4B49-AC8B-200C1E8E55E7}" presName="textRect" presStyleLbl="revTx" presStyleIdx="4" presStyleCnt="6">
        <dgm:presLayoutVars>
          <dgm:chMax val="1"/>
          <dgm:chPref val="1"/>
        </dgm:presLayoutVars>
      </dgm:prSet>
      <dgm:spPr/>
    </dgm:pt>
    <dgm:pt modelId="{58F7D0AA-BD58-4AF2-A903-0C4DA561A48D}" type="pres">
      <dgm:prSet presAssocID="{7080F6DD-CAA6-4D90-B3FB-A4C000A22A52}" presName="sibTrans" presStyleLbl="sibTrans2D1" presStyleIdx="0" presStyleCnt="0"/>
      <dgm:spPr/>
    </dgm:pt>
    <dgm:pt modelId="{43676C2E-9158-4C86-9042-F730A9F797D9}" type="pres">
      <dgm:prSet presAssocID="{3F3DA8A5-07A1-4596-B741-5915613F7876}" presName="compNode" presStyleCnt="0"/>
      <dgm:spPr/>
    </dgm:pt>
    <dgm:pt modelId="{8211E2E0-C83D-401C-8DFB-CF79A9B1002E}" type="pres">
      <dgm:prSet presAssocID="{3F3DA8A5-07A1-4596-B741-5915613F7876}" presName="iconBgRect" presStyleLbl="bgShp" presStyleIdx="5" presStyleCnt="6"/>
      <dgm:spPr/>
    </dgm:pt>
    <dgm:pt modelId="{8BA3E5E8-C92D-4FFB-BC46-CD008B56A8B6}" type="pres">
      <dgm:prSet presAssocID="{3F3DA8A5-07A1-4596-B741-5915613F7876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all center"/>
        </a:ext>
      </dgm:extLst>
    </dgm:pt>
    <dgm:pt modelId="{C393C531-0C11-4785-A096-DCDF2848E4FE}" type="pres">
      <dgm:prSet presAssocID="{3F3DA8A5-07A1-4596-B741-5915613F7876}" presName="spaceRect" presStyleCnt="0"/>
      <dgm:spPr/>
    </dgm:pt>
    <dgm:pt modelId="{305B27BA-AAA8-46C2-98B1-39E00936A383}" type="pres">
      <dgm:prSet presAssocID="{3F3DA8A5-07A1-4596-B741-5915613F7876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EB2F6704-3A37-4583-BC39-CD4807D1D269}" srcId="{B717431D-1754-4223-976C-EFE3A1FA7041}" destId="{DFBBDB3A-99DF-4012-959B-D7AE17BC749D}" srcOrd="2" destOrd="0" parTransId="{350C9D59-E4AF-47AC-ACED-9D40722EF01C}" sibTransId="{617194D8-637F-4E41-BB3D-8A8CF25DA2FD}"/>
    <dgm:cxn modelId="{2092E208-1F55-403B-9E20-94CBBBA48E03}" type="presOf" srcId="{B717431D-1754-4223-976C-EFE3A1FA7041}" destId="{4D6EF1B1-2D8D-4D82-A2C0-3F081C01E545}" srcOrd="0" destOrd="0" presId="urn:microsoft.com/office/officeart/2018/2/layout/IconCircleList"/>
    <dgm:cxn modelId="{195FC223-FE54-4B61-AA08-2C9C21FFC119}" type="presOf" srcId="{E94D1C17-7662-406B-90C8-3E1183A75C97}" destId="{EB11F8E7-58E8-4B0E-AAAC-A76203D127D9}" srcOrd="0" destOrd="0" presId="urn:microsoft.com/office/officeart/2018/2/layout/IconCircleList"/>
    <dgm:cxn modelId="{BB0ED436-3515-42B9-8353-8FBD93068B53}" srcId="{B717431D-1754-4223-976C-EFE3A1FA7041}" destId="{634FDCE7-C395-4B49-AC8B-200C1E8E55E7}" srcOrd="4" destOrd="0" parTransId="{1F0AEDD5-7E1C-47FD-B655-83EF6E730374}" sibTransId="{7080F6DD-CAA6-4D90-B3FB-A4C000A22A52}"/>
    <dgm:cxn modelId="{86F47E5F-4F6D-47A9-BAEE-01FDA6979F80}" type="presOf" srcId="{82F0B634-AA28-45F5-B406-3BD0ADA334A9}" destId="{83DB93DF-5352-4CF1-AED6-D9E48D55C463}" srcOrd="0" destOrd="0" presId="urn:microsoft.com/office/officeart/2018/2/layout/IconCircleList"/>
    <dgm:cxn modelId="{87CA4A71-6375-49F0-99E7-1431AFAC1919}" type="presOf" srcId="{B35AB0F3-EDB7-4F96-BF29-54D0BA137900}" destId="{1B3A6EA4-A39C-4089-BABE-33DF1A768024}" srcOrd="0" destOrd="0" presId="urn:microsoft.com/office/officeart/2018/2/layout/IconCircleList"/>
    <dgm:cxn modelId="{EB7FBD73-CCA0-464A-A341-FD0EDF7F7039}" srcId="{B717431D-1754-4223-976C-EFE3A1FA7041}" destId="{3F3DA8A5-07A1-4596-B741-5915613F7876}" srcOrd="5" destOrd="0" parTransId="{A530F62F-43FE-4374-AC82-6469AB58DBC6}" sibTransId="{95E8F260-5D17-4F3E-86D4-3F3659306B14}"/>
    <dgm:cxn modelId="{83277058-259B-4216-B33C-308203B77132}" srcId="{B717431D-1754-4223-976C-EFE3A1FA7041}" destId="{F65719A7-7B39-4387-8A4A-7C5758870E87}" srcOrd="3" destOrd="0" parTransId="{51547128-CAFB-4930-9E64-8A11886D38EF}" sibTransId="{82F0B634-AA28-45F5-B406-3BD0ADA334A9}"/>
    <dgm:cxn modelId="{6A46F17D-22DE-4931-875E-01D338E1DB4B}" type="presOf" srcId="{617194D8-637F-4E41-BB3D-8A8CF25DA2FD}" destId="{C3426E1A-EB7F-45A2-94A7-00A45F73D13E}" srcOrd="0" destOrd="0" presId="urn:microsoft.com/office/officeart/2018/2/layout/IconCircleList"/>
    <dgm:cxn modelId="{11DC138C-E148-45CB-913F-6CDB8A8070BB}" type="presOf" srcId="{1E58F326-C0E7-4BCC-8C35-FF906ED7360B}" destId="{5190FF44-56B6-4B2F-8252-0C14EFCD5EFF}" srcOrd="0" destOrd="0" presId="urn:microsoft.com/office/officeart/2018/2/layout/IconCircleList"/>
    <dgm:cxn modelId="{8D127CA9-8EBD-4F5A-9635-B40759DCAE70}" type="presOf" srcId="{F65719A7-7B39-4387-8A4A-7C5758870E87}" destId="{12C7A01C-C1D6-4DCE-8397-D2FFAD8D2353}" srcOrd="0" destOrd="0" presId="urn:microsoft.com/office/officeart/2018/2/layout/IconCircleList"/>
    <dgm:cxn modelId="{17964DB4-B5B2-4857-8097-241AE1F90969}" type="presOf" srcId="{DFBBDB3A-99DF-4012-959B-D7AE17BC749D}" destId="{82C5692C-9EC7-4C41-B624-8E7B51FAC57D}" srcOrd="0" destOrd="0" presId="urn:microsoft.com/office/officeart/2018/2/layout/IconCircleList"/>
    <dgm:cxn modelId="{99E7B3D2-ED45-4F04-9370-48ED928238BA}" srcId="{B717431D-1754-4223-976C-EFE3A1FA7041}" destId="{E94D1C17-7662-406B-90C8-3E1183A75C97}" srcOrd="0" destOrd="0" parTransId="{78B677BA-45FD-41E8-9091-CFCDAAAE4CBA}" sibTransId="{B35AB0F3-EDB7-4F96-BF29-54D0BA137900}"/>
    <dgm:cxn modelId="{588C9BD3-5DF4-447D-A190-841137B08D02}" type="presOf" srcId="{634FDCE7-C395-4B49-AC8B-200C1E8E55E7}" destId="{22B04403-1A68-4F43-A2B7-9E4B19C60602}" srcOrd="0" destOrd="0" presId="urn:microsoft.com/office/officeart/2018/2/layout/IconCircleList"/>
    <dgm:cxn modelId="{338272E5-D951-42A7-A9EC-AF3FBD8E8621}" srcId="{B717431D-1754-4223-976C-EFE3A1FA7041}" destId="{1E58F326-C0E7-4BCC-8C35-FF906ED7360B}" srcOrd="1" destOrd="0" parTransId="{A17195C7-6E02-476B-B445-4755BB815443}" sibTransId="{0E26593E-6C64-4316-BA10-3265784F16DD}"/>
    <dgm:cxn modelId="{6C6D7AF4-7DBA-445C-A7DD-6A5E4306DB49}" type="presOf" srcId="{3F3DA8A5-07A1-4596-B741-5915613F7876}" destId="{305B27BA-AAA8-46C2-98B1-39E00936A383}" srcOrd="0" destOrd="0" presId="urn:microsoft.com/office/officeart/2018/2/layout/IconCircleList"/>
    <dgm:cxn modelId="{FA3048F6-9AB9-4691-8E77-86FEA9131CB7}" type="presOf" srcId="{0E26593E-6C64-4316-BA10-3265784F16DD}" destId="{1B0BB6EA-0222-4915-8BC2-9ED95D9B40C7}" srcOrd="0" destOrd="0" presId="urn:microsoft.com/office/officeart/2018/2/layout/IconCircleList"/>
    <dgm:cxn modelId="{1A449AFA-D482-4FD8-823C-A7E7C6F7CB28}" type="presOf" srcId="{7080F6DD-CAA6-4D90-B3FB-A4C000A22A52}" destId="{58F7D0AA-BD58-4AF2-A903-0C4DA561A48D}" srcOrd="0" destOrd="0" presId="urn:microsoft.com/office/officeart/2018/2/layout/IconCircleList"/>
    <dgm:cxn modelId="{BDC21B76-BC4A-4704-8972-0D3E5F4156BA}" type="presParOf" srcId="{4D6EF1B1-2D8D-4D82-A2C0-3F081C01E545}" destId="{45188A47-0DF1-4B10-B2CD-549E60E8BC37}" srcOrd="0" destOrd="0" presId="urn:microsoft.com/office/officeart/2018/2/layout/IconCircleList"/>
    <dgm:cxn modelId="{9F5DCC8F-50F6-402E-BFED-EF446D7301F5}" type="presParOf" srcId="{45188A47-0DF1-4B10-B2CD-549E60E8BC37}" destId="{88101C8C-3BCB-451D-A00A-F2D08373505A}" srcOrd="0" destOrd="0" presId="urn:microsoft.com/office/officeart/2018/2/layout/IconCircleList"/>
    <dgm:cxn modelId="{8A6883A9-CCC7-4660-87E3-3BE0585EE2E5}" type="presParOf" srcId="{88101C8C-3BCB-451D-A00A-F2D08373505A}" destId="{8DEB6A5D-4992-49A1-B539-26D5BF1FF874}" srcOrd="0" destOrd="0" presId="urn:microsoft.com/office/officeart/2018/2/layout/IconCircleList"/>
    <dgm:cxn modelId="{E8212994-25D1-46C6-B5FE-992AC817FDC6}" type="presParOf" srcId="{88101C8C-3BCB-451D-A00A-F2D08373505A}" destId="{E2244EB0-634E-4DEA-839B-44D348E494AD}" srcOrd="1" destOrd="0" presId="urn:microsoft.com/office/officeart/2018/2/layout/IconCircleList"/>
    <dgm:cxn modelId="{66BF2980-838C-4018-A401-B932298615CE}" type="presParOf" srcId="{88101C8C-3BCB-451D-A00A-F2D08373505A}" destId="{8C0E6213-03AE-497A-B978-BF1CD16B1040}" srcOrd="2" destOrd="0" presId="urn:microsoft.com/office/officeart/2018/2/layout/IconCircleList"/>
    <dgm:cxn modelId="{88C73737-756F-41FC-87F8-4E8062CFF8A2}" type="presParOf" srcId="{88101C8C-3BCB-451D-A00A-F2D08373505A}" destId="{EB11F8E7-58E8-4B0E-AAAC-A76203D127D9}" srcOrd="3" destOrd="0" presId="urn:microsoft.com/office/officeart/2018/2/layout/IconCircleList"/>
    <dgm:cxn modelId="{D07E5167-6542-4B5C-A9AD-EE37FBF4C011}" type="presParOf" srcId="{45188A47-0DF1-4B10-B2CD-549E60E8BC37}" destId="{1B3A6EA4-A39C-4089-BABE-33DF1A768024}" srcOrd="1" destOrd="0" presId="urn:microsoft.com/office/officeart/2018/2/layout/IconCircleList"/>
    <dgm:cxn modelId="{784BD5F6-0A6B-4764-AA48-814EC47A70D6}" type="presParOf" srcId="{45188A47-0DF1-4B10-B2CD-549E60E8BC37}" destId="{385EBA58-5EF8-4EAB-A5FC-B12145280B56}" srcOrd="2" destOrd="0" presId="urn:microsoft.com/office/officeart/2018/2/layout/IconCircleList"/>
    <dgm:cxn modelId="{FE938ADD-FFD6-46C2-9FBD-B510D3938CEA}" type="presParOf" srcId="{385EBA58-5EF8-4EAB-A5FC-B12145280B56}" destId="{B7F9C17B-7302-4F26-99A7-228DEEB9FD85}" srcOrd="0" destOrd="0" presId="urn:microsoft.com/office/officeart/2018/2/layout/IconCircleList"/>
    <dgm:cxn modelId="{7D649C70-FAEB-405E-94DB-25F2044ACD89}" type="presParOf" srcId="{385EBA58-5EF8-4EAB-A5FC-B12145280B56}" destId="{D5487AD0-CFD5-464B-A4D9-B9CC20FCB563}" srcOrd="1" destOrd="0" presId="urn:microsoft.com/office/officeart/2018/2/layout/IconCircleList"/>
    <dgm:cxn modelId="{D1FB359B-C904-4DEB-B030-5D0F4571D70E}" type="presParOf" srcId="{385EBA58-5EF8-4EAB-A5FC-B12145280B56}" destId="{9EA1A06A-0412-44FC-95DB-22E7395FF9DA}" srcOrd="2" destOrd="0" presId="urn:microsoft.com/office/officeart/2018/2/layout/IconCircleList"/>
    <dgm:cxn modelId="{3ECC76CE-5AE2-46C9-A889-423D4D14BE34}" type="presParOf" srcId="{385EBA58-5EF8-4EAB-A5FC-B12145280B56}" destId="{5190FF44-56B6-4B2F-8252-0C14EFCD5EFF}" srcOrd="3" destOrd="0" presId="urn:microsoft.com/office/officeart/2018/2/layout/IconCircleList"/>
    <dgm:cxn modelId="{5644297A-9855-4592-9FCB-C66A54F460BF}" type="presParOf" srcId="{45188A47-0DF1-4B10-B2CD-549E60E8BC37}" destId="{1B0BB6EA-0222-4915-8BC2-9ED95D9B40C7}" srcOrd="3" destOrd="0" presId="urn:microsoft.com/office/officeart/2018/2/layout/IconCircleList"/>
    <dgm:cxn modelId="{F38CEA88-4C60-45A6-8C17-B109F38D1684}" type="presParOf" srcId="{45188A47-0DF1-4B10-B2CD-549E60E8BC37}" destId="{247F394A-2EDE-4BB9-A1AF-CCEB81B9E236}" srcOrd="4" destOrd="0" presId="urn:microsoft.com/office/officeart/2018/2/layout/IconCircleList"/>
    <dgm:cxn modelId="{8219ECD4-2ED5-4B16-BD8B-D0497ACA1B54}" type="presParOf" srcId="{247F394A-2EDE-4BB9-A1AF-CCEB81B9E236}" destId="{ED8A6E5E-9A0A-4EEB-9D6A-8DB09B0C333F}" srcOrd="0" destOrd="0" presId="urn:microsoft.com/office/officeart/2018/2/layout/IconCircleList"/>
    <dgm:cxn modelId="{3F409466-7541-4D4F-9C6D-FCA1C903D7A5}" type="presParOf" srcId="{247F394A-2EDE-4BB9-A1AF-CCEB81B9E236}" destId="{BA008D42-BEB8-4B47-AF52-86A0044174E7}" srcOrd="1" destOrd="0" presId="urn:microsoft.com/office/officeart/2018/2/layout/IconCircleList"/>
    <dgm:cxn modelId="{672C1AA4-E067-44F9-90BD-9E79BA6D2861}" type="presParOf" srcId="{247F394A-2EDE-4BB9-A1AF-CCEB81B9E236}" destId="{2343F40A-8D4C-45E9-9F18-23E7BCBA4E51}" srcOrd="2" destOrd="0" presId="urn:microsoft.com/office/officeart/2018/2/layout/IconCircleList"/>
    <dgm:cxn modelId="{866BD353-CB6C-4451-A233-9B4DCC2D3057}" type="presParOf" srcId="{247F394A-2EDE-4BB9-A1AF-CCEB81B9E236}" destId="{82C5692C-9EC7-4C41-B624-8E7B51FAC57D}" srcOrd="3" destOrd="0" presId="urn:microsoft.com/office/officeart/2018/2/layout/IconCircleList"/>
    <dgm:cxn modelId="{01B476BC-726F-4330-A702-E118C2FEDF30}" type="presParOf" srcId="{45188A47-0DF1-4B10-B2CD-549E60E8BC37}" destId="{C3426E1A-EB7F-45A2-94A7-00A45F73D13E}" srcOrd="5" destOrd="0" presId="urn:microsoft.com/office/officeart/2018/2/layout/IconCircleList"/>
    <dgm:cxn modelId="{ACB7A4CF-D8E9-4918-BB9E-A0790DF9E0A4}" type="presParOf" srcId="{45188A47-0DF1-4B10-B2CD-549E60E8BC37}" destId="{D901F7D0-284D-4183-AE66-6C6376921F19}" srcOrd="6" destOrd="0" presId="urn:microsoft.com/office/officeart/2018/2/layout/IconCircleList"/>
    <dgm:cxn modelId="{EE0BAF88-A388-4077-BE53-832C7EF0B847}" type="presParOf" srcId="{D901F7D0-284D-4183-AE66-6C6376921F19}" destId="{7D08B706-0D63-4A8C-8C6C-E7160F5F5D97}" srcOrd="0" destOrd="0" presId="urn:microsoft.com/office/officeart/2018/2/layout/IconCircleList"/>
    <dgm:cxn modelId="{1B35D381-B83F-4F56-AD83-A4FB7B4C0785}" type="presParOf" srcId="{D901F7D0-284D-4183-AE66-6C6376921F19}" destId="{6FE532B9-0A27-4AFC-B74E-2DFF5D5A483B}" srcOrd="1" destOrd="0" presId="urn:microsoft.com/office/officeart/2018/2/layout/IconCircleList"/>
    <dgm:cxn modelId="{F5FC1183-8B06-411A-BFC8-84CA3669AE4B}" type="presParOf" srcId="{D901F7D0-284D-4183-AE66-6C6376921F19}" destId="{90EC82B2-01F4-4ADC-AC20-90C5885BE3BE}" srcOrd="2" destOrd="0" presId="urn:microsoft.com/office/officeart/2018/2/layout/IconCircleList"/>
    <dgm:cxn modelId="{1DEB036E-4C1F-43BC-A8F8-57EF360BA55E}" type="presParOf" srcId="{D901F7D0-284D-4183-AE66-6C6376921F19}" destId="{12C7A01C-C1D6-4DCE-8397-D2FFAD8D2353}" srcOrd="3" destOrd="0" presId="urn:microsoft.com/office/officeart/2018/2/layout/IconCircleList"/>
    <dgm:cxn modelId="{AB5230E4-CBEE-476D-B144-EA321B67AABF}" type="presParOf" srcId="{45188A47-0DF1-4B10-B2CD-549E60E8BC37}" destId="{83DB93DF-5352-4CF1-AED6-D9E48D55C463}" srcOrd="7" destOrd="0" presId="urn:microsoft.com/office/officeart/2018/2/layout/IconCircleList"/>
    <dgm:cxn modelId="{0169AB93-BECD-4C6F-A012-50D9E39CB105}" type="presParOf" srcId="{45188A47-0DF1-4B10-B2CD-549E60E8BC37}" destId="{B9ADC032-1ECD-4009-8E81-0BF16FB81FBD}" srcOrd="8" destOrd="0" presId="urn:microsoft.com/office/officeart/2018/2/layout/IconCircleList"/>
    <dgm:cxn modelId="{76F7726E-CA34-40AF-BA57-46A06F7C4D0F}" type="presParOf" srcId="{B9ADC032-1ECD-4009-8E81-0BF16FB81FBD}" destId="{C7BC2A19-D75D-4098-9E5A-3A4C0305B536}" srcOrd="0" destOrd="0" presId="urn:microsoft.com/office/officeart/2018/2/layout/IconCircleList"/>
    <dgm:cxn modelId="{9AB22C15-450A-4FFB-A6AA-3A482CCAF48D}" type="presParOf" srcId="{B9ADC032-1ECD-4009-8E81-0BF16FB81FBD}" destId="{4891609E-6915-4EB0-8200-733E541F6551}" srcOrd="1" destOrd="0" presId="urn:microsoft.com/office/officeart/2018/2/layout/IconCircleList"/>
    <dgm:cxn modelId="{492802BA-1BC7-48D1-853F-C850B61FEA59}" type="presParOf" srcId="{B9ADC032-1ECD-4009-8E81-0BF16FB81FBD}" destId="{7BED093F-B337-4C67-88F8-4DA048BD914E}" srcOrd="2" destOrd="0" presId="urn:microsoft.com/office/officeart/2018/2/layout/IconCircleList"/>
    <dgm:cxn modelId="{5D0511FD-A049-4202-882D-76D96354FA91}" type="presParOf" srcId="{B9ADC032-1ECD-4009-8E81-0BF16FB81FBD}" destId="{22B04403-1A68-4F43-A2B7-9E4B19C60602}" srcOrd="3" destOrd="0" presId="urn:microsoft.com/office/officeart/2018/2/layout/IconCircleList"/>
    <dgm:cxn modelId="{F67762E4-C8DD-4E20-8E04-B2B7558E1B84}" type="presParOf" srcId="{45188A47-0DF1-4B10-B2CD-549E60E8BC37}" destId="{58F7D0AA-BD58-4AF2-A903-0C4DA561A48D}" srcOrd="9" destOrd="0" presId="urn:microsoft.com/office/officeart/2018/2/layout/IconCircleList"/>
    <dgm:cxn modelId="{2A9479B3-37C2-44F8-80ED-0E2BD47D2C58}" type="presParOf" srcId="{45188A47-0DF1-4B10-B2CD-549E60E8BC37}" destId="{43676C2E-9158-4C86-9042-F730A9F797D9}" srcOrd="10" destOrd="0" presId="urn:microsoft.com/office/officeart/2018/2/layout/IconCircleList"/>
    <dgm:cxn modelId="{8B612809-7640-447E-90B5-34299107BDC0}" type="presParOf" srcId="{43676C2E-9158-4C86-9042-F730A9F797D9}" destId="{8211E2E0-C83D-401C-8DFB-CF79A9B1002E}" srcOrd="0" destOrd="0" presId="urn:microsoft.com/office/officeart/2018/2/layout/IconCircleList"/>
    <dgm:cxn modelId="{7C3DD740-5989-4911-88B0-07AD294C43CB}" type="presParOf" srcId="{43676C2E-9158-4C86-9042-F730A9F797D9}" destId="{8BA3E5E8-C92D-4FFB-BC46-CD008B56A8B6}" srcOrd="1" destOrd="0" presId="urn:microsoft.com/office/officeart/2018/2/layout/IconCircleList"/>
    <dgm:cxn modelId="{E87F83C1-D6A5-4603-A844-095A2BD352FB}" type="presParOf" srcId="{43676C2E-9158-4C86-9042-F730A9F797D9}" destId="{C393C531-0C11-4785-A096-DCDF2848E4FE}" srcOrd="2" destOrd="0" presId="urn:microsoft.com/office/officeart/2018/2/layout/IconCircleList"/>
    <dgm:cxn modelId="{760BF880-BF0C-45CB-B4F5-AC5C4636AFC9}" type="presParOf" srcId="{43676C2E-9158-4C86-9042-F730A9F797D9}" destId="{305B27BA-AAA8-46C2-98B1-39E00936A383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CE2A12-8385-4D35-97EB-5B77D2F0518D}" type="doc">
      <dgm:prSet loTypeId="urn:microsoft.com/office/officeart/2018/2/layout/IconLabelList" loCatId="icon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6BCE47D-8527-4656-83D2-D17EE623985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Work in the office and at home</a:t>
          </a:r>
        </a:p>
      </dgm:t>
    </dgm:pt>
    <dgm:pt modelId="{93C8A988-4AAB-4203-AB45-9734B10EE5D2}" type="parTrans" cxnId="{40E01571-F6DE-4AF5-B05A-1F1DCCCA1B79}">
      <dgm:prSet/>
      <dgm:spPr/>
      <dgm:t>
        <a:bodyPr/>
        <a:lstStyle/>
        <a:p>
          <a:endParaRPr lang="en-US"/>
        </a:p>
      </dgm:t>
    </dgm:pt>
    <dgm:pt modelId="{127CEAC4-0DAC-4856-8C70-E46E4E4E2B8E}" type="sibTrans" cxnId="{40E01571-F6DE-4AF5-B05A-1F1DCCCA1B79}">
      <dgm:prSet/>
      <dgm:spPr/>
      <dgm:t>
        <a:bodyPr/>
        <a:lstStyle/>
        <a:p>
          <a:endParaRPr lang="en-US"/>
        </a:p>
      </dgm:t>
    </dgm:pt>
    <dgm:pt modelId="{252CBB8F-6863-4982-B118-A32C35ACC8D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Work in the office, home and other sites </a:t>
          </a:r>
        </a:p>
      </dgm:t>
    </dgm:pt>
    <dgm:pt modelId="{6CFB1B8B-B759-4C46-BE81-1E635C161C2B}" type="parTrans" cxnId="{9E389B82-FD79-49B2-A392-4E2EFE43CB30}">
      <dgm:prSet/>
      <dgm:spPr/>
      <dgm:t>
        <a:bodyPr/>
        <a:lstStyle/>
        <a:p>
          <a:endParaRPr lang="en-US"/>
        </a:p>
      </dgm:t>
    </dgm:pt>
    <dgm:pt modelId="{302D0C78-DF7C-46EA-B6F5-56130A436148}" type="sibTrans" cxnId="{9E389B82-FD79-49B2-A392-4E2EFE43CB30}">
      <dgm:prSet/>
      <dgm:spPr/>
      <dgm:t>
        <a:bodyPr/>
        <a:lstStyle/>
        <a:p>
          <a:endParaRPr lang="en-US"/>
        </a:p>
      </dgm:t>
    </dgm:pt>
    <dgm:pt modelId="{6A7FF143-05FB-4772-A06A-ACB611B9E71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No home location but a portfolio locational access. </a:t>
          </a:r>
        </a:p>
      </dgm:t>
    </dgm:pt>
    <dgm:pt modelId="{7354BDC5-31AD-427F-AF41-B966A96E4371}" type="parTrans" cxnId="{76FB2DFA-5784-4982-8E19-89FC2BD085F2}">
      <dgm:prSet/>
      <dgm:spPr/>
      <dgm:t>
        <a:bodyPr/>
        <a:lstStyle/>
        <a:p>
          <a:endParaRPr lang="en-US"/>
        </a:p>
      </dgm:t>
    </dgm:pt>
    <dgm:pt modelId="{A0C98572-7EE7-4DF7-B486-95C8B1722239}" type="sibTrans" cxnId="{76FB2DFA-5784-4982-8E19-89FC2BD085F2}">
      <dgm:prSet/>
      <dgm:spPr/>
      <dgm:t>
        <a:bodyPr/>
        <a:lstStyle/>
        <a:p>
          <a:endParaRPr lang="en-US"/>
        </a:p>
      </dgm:t>
    </dgm:pt>
    <dgm:pt modelId="{490B42EB-854D-49AF-8D4E-1028AF694E4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Homeworking, no main office location. </a:t>
          </a:r>
        </a:p>
      </dgm:t>
    </dgm:pt>
    <dgm:pt modelId="{12D3C651-404B-4AD6-B991-ABC9699A57CA}" type="parTrans" cxnId="{A05F0F14-8858-4F22-B494-1FB7B6C37B54}">
      <dgm:prSet/>
      <dgm:spPr/>
      <dgm:t>
        <a:bodyPr/>
        <a:lstStyle/>
        <a:p>
          <a:endParaRPr lang="en-US"/>
        </a:p>
      </dgm:t>
    </dgm:pt>
    <dgm:pt modelId="{AFB8E437-4B3F-426F-BAB7-318E5A95814E}" type="sibTrans" cxnId="{A05F0F14-8858-4F22-B494-1FB7B6C37B54}">
      <dgm:prSet/>
      <dgm:spPr/>
      <dgm:t>
        <a:bodyPr/>
        <a:lstStyle/>
        <a:p>
          <a:endParaRPr lang="en-US"/>
        </a:p>
      </dgm:t>
    </dgm:pt>
    <dgm:pt modelId="{844C0F29-9893-45FA-8C8C-2AD3A82C6D55}" type="pres">
      <dgm:prSet presAssocID="{82CE2A12-8385-4D35-97EB-5B77D2F0518D}" presName="root" presStyleCnt="0">
        <dgm:presLayoutVars>
          <dgm:dir/>
          <dgm:resizeHandles val="exact"/>
        </dgm:presLayoutVars>
      </dgm:prSet>
      <dgm:spPr/>
    </dgm:pt>
    <dgm:pt modelId="{63C26632-DBA8-4D65-ABCC-F277BABD1D30}" type="pres">
      <dgm:prSet presAssocID="{76BCE47D-8527-4656-83D2-D17EE6239851}" presName="compNode" presStyleCnt="0"/>
      <dgm:spPr/>
    </dgm:pt>
    <dgm:pt modelId="{13A2CE29-4CC7-43FF-834A-D3E713733A35}" type="pres">
      <dgm:prSet presAssocID="{76BCE47D-8527-4656-83D2-D17EE623985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uilding"/>
        </a:ext>
      </dgm:extLst>
    </dgm:pt>
    <dgm:pt modelId="{40E0E9D6-E3C6-47D9-A826-4EDEE413AEF0}" type="pres">
      <dgm:prSet presAssocID="{76BCE47D-8527-4656-83D2-D17EE6239851}" presName="spaceRect" presStyleCnt="0"/>
      <dgm:spPr/>
    </dgm:pt>
    <dgm:pt modelId="{19A3D890-9574-4699-B1C0-3B5176A9CE0A}" type="pres">
      <dgm:prSet presAssocID="{76BCE47D-8527-4656-83D2-D17EE6239851}" presName="textRect" presStyleLbl="revTx" presStyleIdx="0" presStyleCnt="4">
        <dgm:presLayoutVars>
          <dgm:chMax val="1"/>
          <dgm:chPref val="1"/>
        </dgm:presLayoutVars>
      </dgm:prSet>
      <dgm:spPr/>
    </dgm:pt>
    <dgm:pt modelId="{C6650782-3040-44E6-8E8A-BF4E7E7757DC}" type="pres">
      <dgm:prSet presAssocID="{127CEAC4-0DAC-4856-8C70-E46E4E4E2B8E}" presName="sibTrans" presStyleCnt="0"/>
      <dgm:spPr/>
    </dgm:pt>
    <dgm:pt modelId="{5835C05C-D44C-49D5-B064-D22E1AFB960B}" type="pres">
      <dgm:prSet presAssocID="{252CBB8F-6863-4982-B118-A32C35ACC8DC}" presName="compNode" presStyleCnt="0"/>
      <dgm:spPr/>
    </dgm:pt>
    <dgm:pt modelId="{49FD94BB-8D7C-4935-A64E-539767B03355}" type="pres">
      <dgm:prSet presAssocID="{252CBB8F-6863-4982-B118-A32C35ACC8DC}" presName="iconRect" presStyleLbl="node1" presStyleIdx="1" presStyleCnt="4" custLinFactX="100000" custLinFactNeighborX="162870" custLinFactNeighborY="1056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ity"/>
        </a:ext>
      </dgm:extLst>
    </dgm:pt>
    <dgm:pt modelId="{B5949DAA-91A1-4AA1-A6D7-4201D0814AA5}" type="pres">
      <dgm:prSet presAssocID="{252CBB8F-6863-4982-B118-A32C35ACC8DC}" presName="spaceRect" presStyleCnt="0"/>
      <dgm:spPr/>
    </dgm:pt>
    <dgm:pt modelId="{777E54A0-F936-4B42-8734-6B0C02BAC809}" type="pres">
      <dgm:prSet presAssocID="{252CBB8F-6863-4982-B118-A32C35ACC8DC}" presName="textRect" presStyleLbl="revTx" presStyleIdx="1" presStyleCnt="4">
        <dgm:presLayoutVars>
          <dgm:chMax val="1"/>
          <dgm:chPref val="1"/>
        </dgm:presLayoutVars>
      </dgm:prSet>
      <dgm:spPr/>
    </dgm:pt>
    <dgm:pt modelId="{9E6B6F66-EEAB-4E49-9A13-C165E5F9780D}" type="pres">
      <dgm:prSet presAssocID="{302D0C78-DF7C-46EA-B6F5-56130A436148}" presName="sibTrans" presStyleCnt="0"/>
      <dgm:spPr/>
    </dgm:pt>
    <dgm:pt modelId="{B574C86E-8736-485C-8EAA-1B11FC9EA6D9}" type="pres">
      <dgm:prSet presAssocID="{6A7FF143-05FB-4772-A06A-ACB611B9E711}" presName="compNode" presStyleCnt="0"/>
      <dgm:spPr/>
    </dgm:pt>
    <dgm:pt modelId="{EF80BEB0-71BA-40EA-B6DF-E4141AA2089F}" type="pres">
      <dgm:prSet presAssocID="{6A7FF143-05FB-4772-A06A-ACB611B9E711}" presName="iconRect" presStyleLbl="node1" presStyleIdx="2" presStyleCnt="4" custLinFactX="100000" custLinFactNeighborX="157775" custLinFactNeighborY="22101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ouse"/>
        </a:ext>
      </dgm:extLst>
    </dgm:pt>
    <dgm:pt modelId="{E436EE7B-E68B-4775-A74F-59EF9151FA1F}" type="pres">
      <dgm:prSet presAssocID="{6A7FF143-05FB-4772-A06A-ACB611B9E711}" presName="spaceRect" presStyleCnt="0"/>
      <dgm:spPr/>
    </dgm:pt>
    <dgm:pt modelId="{079F8408-6AAE-4582-B49A-C2E866194FBB}" type="pres">
      <dgm:prSet presAssocID="{6A7FF143-05FB-4772-A06A-ACB611B9E711}" presName="textRect" presStyleLbl="revTx" presStyleIdx="2" presStyleCnt="4">
        <dgm:presLayoutVars>
          <dgm:chMax val="1"/>
          <dgm:chPref val="1"/>
        </dgm:presLayoutVars>
      </dgm:prSet>
      <dgm:spPr/>
    </dgm:pt>
    <dgm:pt modelId="{E725D5EA-E310-43E6-B38A-8B5BC7544787}" type="pres">
      <dgm:prSet presAssocID="{A0C98572-7EE7-4DF7-B486-95C8B1722239}" presName="sibTrans" presStyleCnt="0"/>
      <dgm:spPr/>
    </dgm:pt>
    <dgm:pt modelId="{EF830019-4F5F-42E4-B43F-1DEA7092F937}" type="pres">
      <dgm:prSet presAssocID="{490B42EB-854D-49AF-8D4E-1028AF694E4A}" presName="compNode" presStyleCnt="0"/>
      <dgm:spPr/>
    </dgm:pt>
    <dgm:pt modelId="{0B8764E8-81B0-4CA8-ACA9-9EAE9664B8BA}" type="pres">
      <dgm:prSet presAssocID="{490B42EB-854D-49AF-8D4E-1028AF694E4A}" presName="iconRect" presStyleLbl="node1" presStyleIdx="3" presStyleCnt="4" custLinFactX="-232167" custLinFactNeighborX="-300000" custLinFactNeighborY="7604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rker"/>
        </a:ext>
      </dgm:extLst>
    </dgm:pt>
    <dgm:pt modelId="{A68DE5F4-9FEF-4166-9CBB-50A6CFAB9DEF}" type="pres">
      <dgm:prSet presAssocID="{490B42EB-854D-49AF-8D4E-1028AF694E4A}" presName="spaceRect" presStyleCnt="0"/>
      <dgm:spPr/>
    </dgm:pt>
    <dgm:pt modelId="{55552108-E340-4B3F-9EF1-97C2C0089C1D}" type="pres">
      <dgm:prSet presAssocID="{490B42EB-854D-49AF-8D4E-1028AF694E4A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ED81600B-D5F1-4E6F-8050-220EE7904374}" type="presOf" srcId="{82CE2A12-8385-4D35-97EB-5B77D2F0518D}" destId="{844C0F29-9893-45FA-8C8C-2AD3A82C6D55}" srcOrd="0" destOrd="0" presId="urn:microsoft.com/office/officeart/2018/2/layout/IconLabelList"/>
    <dgm:cxn modelId="{A05F0F14-8858-4F22-B494-1FB7B6C37B54}" srcId="{82CE2A12-8385-4D35-97EB-5B77D2F0518D}" destId="{490B42EB-854D-49AF-8D4E-1028AF694E4A}" srcOrd="3" destOrd="0" parTransId="{12D3C651-404B-4AD6-B991-ABC9699A57CA}" sibTransId="{AFB8E437-4B3F-426F-BAB7-318E5A95814E}"/>
    <dgm:cxn modelId="{EBCCF427-0EE1-4CAA-BCED-137614E07D2E}" type="presOf" srcId="{490B42EB-854D-49AF-8D4E-1028AF694E4A}" destId="{55552108-E340-4B3F-9EF1-97C2C0089C1D}" srcOrd="0" destOrd="0" presId="urn:microsoft.com/office/officeart/2018/2/layout/IconLabelList"/>
    <dgm:cxn modelId="{40E01571-F6DE-4AF5-B05A-1F1DCCCA1B79}" srcId="{82CE2A12-8385-4D35-97EB-5B77D2F0518D}" destId="{76BCE47D-8527-4656-83D2-D17EE6239851}" srcOrd="0" destOrd="0" parTransId="{93C8A988-4AAB-4203-AB45-9734B10EE5D2}" sibTransId="{127CEAC4-0DAC-4856-8C70-E46E4E4E2B8E}"/>
    <dgm:cxn modelId="{97EC3B73-BE4D-4716-8346-F5421F106C26}" type="presOf" srcId="{76BCE47D-8527-4656-83D2-D17EE6239851}" destId="{19A3D890-9574-4699-B1C0-3B5176A9CE0A}" srcOrd="0" destOrd="0" presId="urn:microsoft.com/office/officeart/2018/2/layout/IconLabelList"/>
    <dgm:cxn modelId="{9E389B82-FD79-49B2-A392-4E2EFE43CB30}" srcId="{82CE2A12-8385-4D35-97EB-5B77D2F0518D}" destId="{252CBB8F-6863-4982-B118-A32C35ACC8DC}" srcOrd="1" destOrd="0" parTransId="{6CFB1B8B-B759-4C46-BE81-1E635C161C2B}" sibTransId="{302D0C78-DF7C-46EA-B6F5-56130A436148}"/>
    <dgm:cxn modelId="{0823D3C5-A195-4F20-9154-5B693453641E}" type="presOf" srcId="{252CBB8F-6863-4982-B118-A32C35ACC8DC}" destId="{777E54A0-F936-4B42-8734-6B0C02BAC809}" srcOrd="0" destOrd="0" presId="urn:microsoft.com/office/officeart/2018/2/layout/IconLabelList"/>
    <dgm:cxn modelId="{B88835C6-411A-4A35-B6B1-C14708A4061E}" type="presOf" srcId="{6A7FF143-05FB-4772-A06A-ACB611B9E711}" destId="{079F8408-6AAE-4582-B49A-C2E866194FBB}" srcOrd="0" destOrd="0" presId="urn:microsoft.com/office/officeart/2018/2/layout/IconLabelList"/>
    <dgm:cxn modelId="{76FB2DFA-5784-4982-8E19-89FC2BD085F2}" srcId="{82CE2A12-8385-4D35-97EB-5B77D2F0518D}" destId="{6A7FF143-05FB-4772-A06A-ACB611B9E711}" srcOrd="2" destOrd="0" parTransId="{7354BDC5-31AD-427F-AF41-B966A96E4371}" sibTransId="{A0C98572-7EE7-4DF7-B486-95C8B1722239}"/>
    <dgm:cxn modelId="{07CA5DFB-62C8-4FF1-8D88-4EBA3AB51FD8}" type="presParOf" srcId="{844C0F29-9893-45FA-8C8C-2AD3A82C6D55}" destId="{63C26632-DBA8-4D65-ABCC-F277BABD1D30}" srcOrd="0" destOrd="0" presId="urn:microsoft.com/office/officeart/2018/2/layout/IconLabelList"/>
    <dgm:cxn modelId="{7F7D7A5E-A578-461C-B5A9-BFA761E5A02B}" type="presParOf" srcId="{63C26632-DBA8-4D65-ABCC-F277BABD1D30}" destId="{13A2CE29-4CC7-43FF-834A-D3E713733A35}" srcOrd="0" destOrd="0" presId="urn:microsoft.com/office/officeart/2018/2/layout/IconLabelList"/>
    <dgm:cxn modelId="{E166DBB7-F98F-43BA-8F66-E602EF80AE19}" type="presParOf" srcId="{63C26632-DBA8-4D65-ABCC-F277BABD1D30}" destId="{40E0E9D6-E3C6-47D9-A826-4EDEE413AEF0}" srcOrd="1" destOrd="0" presId="urn:microsoft.com/office/officeart/2018/2/layout/IconLabelList"/>
    <dgm:cxn modelId="{39BC729B-BF47-4222-AD19-06FE56F0E601}" type="presParOf" srcId="{63C26632-DBA8-4D65-ABCC-F277BABD1D30}" destId="{19A3D890-9574-4699-B1C0-3B5176A9CE0A}" srcOrd="2" destOrd="0" presId="urn:microsoft.com/office/officeart/2018/2/layout/IconLabelList"/>
    <dgm:cxn modelId="{70F10D96-3D5F-4258-A280-03163DDC43F6}" type="presParOf" srcId="{844C0F29-9893-45FA-8C8C-2AD3A82C6D55}" destId="{C6650782-3040-44E6-8E8A-BF4E7E7757DC}" srcOrd="1" destOrd="0" presId="urn:microsoft.com/office/officeart/2018/2/layout/IconLabelList"/>
    <dgm:cxn modelId="{B7A0CA02-1CA8-4C2F-BDE8-4452F0A26C45}" type="presParOf" srcId="{844C0F29-9893-45FA-8C8C-2AD3A82C6D55}" destId="{5835C05C-D44C-49D5-B064-D22E1AFB960B}" srcOrd="2" destOrd="0" presId="urn:microsoft.com/office/officeart/2018/2/layout/IconLabelList"/>
    <dgm:cxn modelId="{633393A2-8727-4FB6-92FB-C627259B5893}" type="presParOf" srcId="{5835C05C-D44C-49D5-B064-D22E1AFB960B}" destId="{49FD94BB-8D7C-4935-A64E-539767B03355}" srcOrd="0" destOrd="0" presId="urn:microsoft.com/office/officeart/2018/2/layout/IconLabelList"/>
    <dgm:cxn modelId="{1119C637-344E-486A-9555-62EB51A2CE86}" type="presParOf" srcId="{5835C05C-D44C-49D5-B064-D22E1AFB960B}" destId="{B5949DAA-91A1-4AA1-A6D7-4201D0814AA5}" srcOrd="1" destOrd="0" presId="urn:microsoft.com/office/officeart/2018/2/layout/IconLabelList"/>
    <dgm:cxn modelId="{2BFAAE69-EF7E-4FF2-A728-BEC9C9411215}" type="presParOf" srcId="{5835C05C-D44C-49D5-B064-D22E1AFB960B}" destId="{777E54A0-F936-4B42-8734-6B0C02BAC809}" srcOrd="2" destOrd="0" presId="urn:microsoft.com/office/officeart/2018/2/layout/IconLabelList"/>
    <dgm:cxn modelId="{B6B43FEF-60CE-4256-B998-3E6549BF248E}" type="presParOf" srcId="{844C0F29-9893-45FA-8C8C-2AD3A82C6D55}" destId="{9E6B6F66-EEAB-4E49-9A13-C165E5F9780D}" srcOrd="3" destOrd="0" presId="urn:microsoft.com/office/officeart/2018/2/layout/IconLabelList"/>
    <dgm:cxn modelId="{58DF2B52-838C-4C84-A35F-8B620C25A146}" type="presParOf" srcId="{844C0F29-9893-45FA-8C8C-2AD3A82C6D55}" destId="{B574C86E-8736-485C-8EAA-1B11FC9EA6D9}" srcOrd="4" destOrd="0" presId="urn:microsoft.com/office/officeart/2018/2/layout/IconLabelList"/>
    <dgm:cxn modelId="{5F6883EF-881B-436F-B6B5-6A90B578704F}" type="presParOf" srcId="{B574C86E-8736-485C-8EAA-1B11FC9EA6D9}" destId="{EF80BEB0-71BA-40EA-B6DF-E4141AA2089F}" srcOrd="0" destOrd="0" presId="urn:microsoft.com/office/officeart/2018/2/layout/IconLabelList"/>
    <dgm:cxn modelId="{E048A1C2-6970-4CF7-818F-956ABC05207F}" type="presParOf" srcId="{B574C86E-8736-485C-8EAA-1B11FC9EA6D9}" destId="{E436EE7B-E68B-4775-A74F-59EF9151FA1F}" srcOrd="1" destOrd="0" presId="urn:microsoft.com/office/officeart/2018/2/layout/IconLabelList"/>
    <dgm:cxn modelId="{5312FD8B-9225-43F0-B9F8-ABFF63D067F2}" type="presParOf" srcId="{B574C86E-8736-485C-8EAA-1B11FC9EA6D9}" destId="{079F8408-6AAE-4582-B49A-C2E866194FBB}" srcOrd="2" destOrd="0" presId="urn:microsoft.com/office/officeart/2018/2/layout/IconLabelList"/>
    <dgm:cxn modelId="{510D9E16-C6B6-447E-AD94-FBD0A6E3EF0C}" type="presParOf" srcId="{844C0F29-9893-45FA-8C8C-2AD3A82C6D55}" destId="{E725D5EA-E310-43E6-B38A-8B5BC7544787}" srcOrd="5" destOrd="0" presId="urn:microsoft.com/office/officeart/2018/2/layout/IconLabelList"/>
    <dgm:cxn modelId="{992E6318-8901-4097-BB30-75D080B42650}" type="presParOf" srcId="{844C0F29-9893-45FA-8C8C-2AD3A82C6D55}" destId="{EF830019-4F5F-42E4-B43F-1DEA7092F937}" srcOrd="6" destOrd="0" presId="urn:microsoft.com/office/officeart/2018/2/layout/IconLabelList"/>
    <dgm:cxn modelId="{CF90658B-5ECF-4F78-8F96-F3A83685FFA9}" type="presParOf" srcId="{EF830019-4F5F-42E4-B43F-1DEA7092F937}" destId="{0B8764E8-81B0-4CA8-ACA9-9EAE9664B8BA}" srcOrd="0" destOrd="0" presId="urn:microsoft.com/office/officeart/2018/2/layout/IconLabelList"/>
    <dgm:cxn modelId="{95A937A0-B841-470F-B7BD-C256BDB5DE97}" type="presParOf" srcId="{EF830019-4F5F-42E4-B43F-1DEA7092F937}" destId="{A68DE5F4-9FEF-4166-9CBB-50A6CFAB9DEF}" srcOrd="1" destOrd="0" presId="urn:microsoft.com/office/officeart/2018/2/layout/IconLabelList"/>
    <dgm:cxn modelId="{C80067E3-1DD6-4491-B665-9A5614152288}" type="presParOf" srcId="{EF830019-4F5F-42E4-B43F-1DEA7092F937}" destId="{55552108-E340-4B3F-9EF1-97C2C0089C1D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EB6A5D-4992-49A1-B539-26D5BF1FF874}">
      <dsp:nvSpPr>
        <dsp:cNvPr id="0" name=""/>
        <dsp:cNvSpPr/>
      </dsp:nvSpPr>
      <dsp:spPr>
        <a:xfrm>
          <a:off x="610785" y="60765"/>
          <a:ext cx="1018568" cy="1018568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244EB0-634E-4DEA-839B-44D348E494AD}">
      <dsp:nvSpPr>
        <dsp:cNvPr id="0" name=""/>
        <dsp:cNvSpPr/>
      </dsp:nvSpPr>
      <dsp:spPr>
        <a:xfrm>
          <a:off x="824685" y="274665"/>
          <a:ext cx="590769" cy="59076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11F8E7-58E8-4B0E-AAAC-A76203D127D9}">
      <dsp:nvSpPr>
        <dsp:cNvPr id="0" name=""/>
        <dsp:cNvSpPr/>
      </dsp:nvSpPr>
      <dsp:spPr>
        <a:xfrm>
          <a:off x="1847618" y="60765"/>
          <a:ext cx="2400910" cy="1018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Physical access control for employees and visitors, screening &amp; temperature</a:t>
          </a:r>
        </a:p>
      </dsp:txBody>
      <dsp:txXfrm>
        <a:off x="1847618" y="60765"/>
        <a:ext cx="2400910" cy="1018568"/>
      </dsp:txXfrm>
    </dsp:sp>
    <dsp:sp modelId="{B7F9C17B-7302-4F26-99A7-228DEEB9FD85}">
      <dsp:nvSpPr>
        <dsp:cNvPr id="0" name=""/>
        <dsp:cNvSpPr/>
      </dsp:nvSpPr>
      <dsp:spPr>
        <a:xfrm>
          <a:off x="4666870" y="60765"/>
          <a:ext cx="1018568" cy="1018568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487AD0-CFD5-464B-A4D9-B9CC20FCB563}">
      <dsp:nvSpPr>
        <dsp:cNvPr id="0" name=""/>
        <dsp:cNvSpPr/>
      </dsp:nvSpPr>
      <dsp:spPr>
        <a:xfrm>
          <a:off x="4880769" y="274665"/>
          <a:ext cx="590769" cy="59076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90FF44-56B6-4B2F-8252-0C14EFCD5EFF}">
      <dsp:nvSpPr>
        <dsp:cNvPr id="0" name=""/>
        <dsp:cNvSpPr/>
      </dsp:nvSpPr>
      <dsp:spPr>
        <a:xfrm>
          <a:off x="5903703" y="60765"/>
          <a:ext cx="2400910" cy="1018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Mental health</a:t>
          </a:r>
          <a:endParaRPr lang="en-US" sz="1600" kern="1200" dirty="0"/>
        </a:p>
      </dsp:txBody>
      <dsp:txXfrm>
        <a:off x="5903703" y="60765"/>
        <a:ext cx="2400910" cy="1018568"/>
      </dsp:txXfrm>
    </dsp:sp>
    <dsp:sp modelId="{ED8A6E5E-9A0A-4EEB-9D6A-8DB09B0C333F}">
      <dsp:nvSpPr>
        <dsp:cNvPr id="0" name=""/>
        <dsp:cNvSpPr/>
      </dsp:nvSpPr>
      <dsp:spPr>
        <a:xfrm>
          <a:off x="610785" y="1897713"/>
          <a:ext cx="1018568" cy="1018568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008D42-BEB8-4B47-AF52-86A0044174E7}">
      <dsp:nvSpPr>
        <dsp:cNvPr id="0" name=""/>
        <dsp:cNvSpPr/>
      </dsp:nvSpPr>
      <dsp:spPr>
        <a:xfrm>
          <a:off x="824685" y="2111612"/>
          <a:ext cx="590769" cy="59076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C5692C-9EC7-4C41-B624-8E7B51FAC57D}">
      <dsp:nvSpPr>
        <dsp:cNvPr id="0" name=""/>
        <dsp:cNvSpPr/>
      </dsp:nvSpPr>
      <dsp:spPr>
        <a:xfrm>
          <a:off x="1847618" y="1897713"/>
          <a:ext cx="2400910" cy="1018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Illness on site, isolation, tracking contacts and reporting</a:t>
          </a:r>
        </a:p>
      </dsp:txBody>
      <dsp:txXfrm>
        <a:off x="1847618" y="1897713"/>
        <a:ext cx="2400910" cy="1018568"/>
      </dsp:txXfrm>
    </dsp:sp>
    <dsp:sp modelId="{7D08B706-0D63-4A8C-8C6C-E7160F5F5D97}">
      <dsp:nvSpPr>
        <dsp:cNvPr id="0" name=""/>
        <dsp:cNvSpPr/>
      </dsp:nvSpPr>
      <dsp:spPr>
        <a:xfrm>
          <a:off x="4666870" y="1897713"/>
          <a:ext cx="1018568" cy="1018568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E532B9-0A27-4AFC-B74E-2DFF5D5A483B}">
      <dsp:nvSpPr>
        <dsp:cNvPr id="0" name=""/>
        <dsp:cNvSpPr/>
      </dsp:nvSpPr>
      <dsp:spPr>
        <a:xfrm>
          <a:off x="4880769" y="2111612"/>
          <a:ext cx="590769" cy="59076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C7A01C-C1D6-4DCE-8397-D2FFAD8D2353}">
      <dsp:nvSpPr>
        <dsp:cNvPr id="0" name=""/>
        <dsp:cNvSpPr/>
      </dsp:nvSpPr>
      <dsp:spPr>
        <a:xfrm>
          <a:off x="5903703" y="1897713"/>
          <a:ext cx="2400910" cy="1018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Office layout and use of public areas to ensure social distancing</a:t>
          </a:r>
        </a:p>
      </dsp:txBody>
      <dsp:txXfrm>
        <a:off x="5903703" y="1897713"/>
        <a:ext cx="2400910" cy="1018568"/>
      </dsp:txXfrm>
    </dsp:sp>
    <dsp:sp modelId="{C7BC2A19-D75D-4098-9E5A-3A4C0305B536}">
      <dsp:nvSpPr>
        <dsp:cNvPr id="0" name=""/>
        <dsp:cNvSpPr/>
      </dsp:nvSpPr>
      <dsp:spPr>
        <a:xfrm>
          <a:off x="610785" y="3734660"/>
          <a:ext cx="1018568" cy="1018568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91609E-6915-4EB0-8200-733E541F6551}">
      <dsp:nvSpPr>
        <dsp:cNvPr id="0" name=""/>
        <dsp:cNvSpPr/>
      </dsp:nvSpPr>
      <dsp:spPr>
        <a:xfrm>
          <a:off x="824685" y="3948560"/>
          <a:ext cx="590769" cy="59076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B04403-1A68-4F43-A2B7-9E4B19C60602}">
      <dsp:nvSpPr>
        <dsp:cNvPr id="0" name=""/>
        <dsp:cNvSpPr/>
      </dsp:nvSpPr>
      <dsp:spPr>
        <a:xfrm>
          <a:off x="1847618" y="3734660"/>
          <a:ext cx="2400910" cy="1018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Induction for employees and visitors to office &amp; protocols for visiting 3</a:t>
          </a:r>
          <a:r>
            <a:rPr lang="en-US" sz="1600" kern="1200" baseline="30000" dirty="0"/>
            <a:t>rd</a:t>
          </a:r>
          <a:r>
            <a:rPr lang="en-US" sz="1600" kern="1200" dirty="0"/>
            <a:t> parties</a:t>
          </a:r>
        </a:p>
      </dsp:txBody>
      <dsp:txXfrm>
        <a:off x="1847618" y="3734660"/>
        <a:ext cx="2400910" cy="1018568"/>
      </dsp:txXfrm>
    </dsp:sp>
    <dsp:sp modelId="{8211E2E0-C83D-401C-8DFB-CF79A9B1002E}">
      <dsp:nvSpPr>
        <dsp:cNvPr id="0" name=""/>
        <dsp:cNvSpPr/>
      </dsp:nvSpPr>
      <dsp:spPr>
        <a:xfrm>
          <a:off x="4666870" y="3734660"/>
          <a:ext cx="1018568" cy="1018568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A3E5E8-C92D-4FFB-BC46-CD008B56A8B6}">
      <dsp:nvSpPr>
        <dsp:cNvPr id="0" name=""/>
        <dsp:cNvSpPr/>
      </dsp:nvSpPr>
      <dsp:spPr>
        <a:xfrm>
          <a:off x="4880769" y="3948560"/>
          <a:ext cx="590769" cy="590769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5B27BA-AAA8-46C2-98B1-39E00936A383}">
      <dsp:nvSpPr>
        <dsp:cNvPr id="0" name=""/>
        <dsp:cNvSpPr/>
      </dsp:nvSpPr>
      <dsp:spPr>
        <a:xfrm>
          <a:off x="5903703" y="3734660"/>
          <a:ext cx="2400910" cy="1018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IT support</a:t>
          </a:r>
        </a:p>
      </dsp:txBody>
      <dsp:txXfrm>
        <a:off x="5903703" y="3734660"/>
        <a:ext cx="2400910" cy="10185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A2CE29-4CC7-43FF-834A-D3E713733A35}">
      <dsp:nvSpPr>
        <dsp:cNvPr id="0" name=""/>
        <dsp:cNvSpPr/>
      </dsp:nvSpPr>
      <dsp:spPr>
        <a:xfrm>
          <a:off x="880200" y="1497577"/>
          <a:ext cx="810000" cy="81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A3D890-9574-4699-B1C0-3B5176A9CE0A}">
      <dsp:nvSpPr>
        <dsp:cNvPr id="0" name=""/>
        <dsp:cNvSpPr/>
      </dsp:nvSpPr>
      <dsp:spPr>
        <a:xfrm>
          <a:off x="385200" y="2596417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Work in the office and at home</a:t>
          </a:r>
        </a:p>
      </dsp:txBody>
      <dsp:txXfrm>
        <a:off x="385200" y="2596417"/>
        <a:ext cx="1800000" cy="720000"/>
      </dsp:txXfrm>
    </dsp:sp>
    <dsp:sp modelId="{49FD94BB-8D7C-4935-A64E-539767B03355}">
      <dsp:nvSpPr>
        <dsp:cNvPr id="0" name=""/>
        <dsp:cNvSpPr/>
      </dsp:nvSpPr>
      <dsp:spPr>
        <a:xfrm>
          <a:off x="5124447" y="1583170"/>
          <a:ext cx="810000" cy="81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7E54A0-F936-4B42-8734-6B0C02BAC809}">
      <dsp:nvSpPr>
        <dsp:cNvPr id="0" name=""/>
        <dsp:cNvSpPr/>
      </dsp:nvSpPr>
      <dsp:spPr>
        <a:xfrm>
          <a:off x="2500200" y="2596417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Work in the office, home and other sites </a:t>
          </a:r>
        </a:p>
      </dsp:txBody>
      <dsp:txXfrm>
        <a:off x="2500200" y="2596417"/>
        <a:ext cx="1800000" cy="720000"/>
      </dsp:txXfrm>
    </dsp:sp>
    <dsp:sp modelId="{EF80BEB0-71BA-40EA-B6DF-E4141AA2089F}">
      <dsp:nvSpPr>
        <dsp:cNvPr id="0" name=""/>
        <dsp:cNvSpPr/>
      </dsp:nvSpPr>
      <dsp:spPr>
        <a:xfrm>
          <a:off x="7198177" y="1676595"/>
          <a:ext cx="810000" cy="81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9F8408-6AAE-4582-B49A-C2E866194FBB}">
      <dsp:nvSpPr>
        <dsp:cNvPr id="0" name=""/>
        <dsp:cNvSpPr/>
      </dsp:nvSpPr>
      <dsp:spPr>
        <a:xfrm>
          <a:off x="4615199" y="2596417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No home location but a portfolio locational access. </a:t>
          </a:r>
        </a:p>
      </dsp:txBody>
      <dsp:txXfrm>
        <a:off x="4615199" y="2596417"/>
        <a:ext cx="1800000" cy="720000"/>
      </dsp:txXfrm>
    </dsp:sp>
    <dsp:sp modelId="{0B8764E8-81B0-4CA8-ACA9-9EAE9664B8BA}">
      <dsp:nvSpPr>
        <dsp:cNvPr id="0" name=""/>
        <dsp:cNvSpPr/>
      </dsp:nvSpPr>
      <dsp:spPr>
        <a:xfrm>
          <a:off x="2914647" y="1559170"/>
          <a:ext cx="810000" cy="81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552108-E340-4B3F-9EF1-97C2C0089C1D}">
      <dsp:nvSpPr>
        <dsp:cNvPr id="0" name=""/>
        <dsp:cNvSpPr/>
      </dsp:nvSpPr>
      <dsp:spPr>
        <a:xfrm>
          <a:off x="6730200" y="2596417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Homeworking, no main office location. </a:t>
          </a:r>
        </a:p>
      </dsp:txBody>
      <dsp:txXfrm>
        <a:off x="6730200" y="2596417"/>
        <a:ext cx="180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23FD12-213D-48CD-A002-D77D7A0E6C94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279FE0-C132-43A4-BC22-17B30E47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607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279FE0-C132-43A4-BC22-17B30E47094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068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279FE0-C132-43A4-BC22-17B30E47094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760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279FE0-C132-43A4-BC22-17B30E47094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137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279FE0-C132-43A4-BC22-17B30E47094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6744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279FE0-C132-43A4-BC22-17B30E47094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6479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279FE0-C132-43A4-BC22-17B30E47094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81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6.xml"/><Relationship Id="rId4" Type="http://schemas.openxmlformats.org/officeDocument/2006/relationships/image" Target="../media/image8.png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.bin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7.xml"/><Relationship Id="rId4" Type="http://schemas.openxmlformats.org/officeDocument/2006/relationships/image" Target="../media/image8.png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7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2.bin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9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93729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769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76925" y="246063"/>
            <a:ext cx="1957388" cy="5427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46063"/>
            <a:ext cx="5724525" cy="54276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8438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6063"/>
            <a:ext cx="7831138" cy="9001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541338" y="1481138"/>
            <a:ext cx="7292975" cy="4192587"/>
          </a:xfrm>
        </p:spPr>
        <p:txBody>
          <a:bodyPr/>
          <a:lstStyle/>
          <a:p>
            <a:pPr lvl="0"/>
            <a:r>
              <a:rPr lang="en-US" noProof="0"/>
              <a:t>Click icon to add SmartArt graphic</a:t>
            </a:r>
          </a:p>
        </p:txBody>
      </p:sp>
    </p:spTree>
    <p:extLst>
      <p:ext uri="{BB962C8B-B14F-4D97-AF65-F5344CB8AC3E}">
        <p14:creationId xmlns:p14="http://schemas.microsoft.com/office/powerpoint/2010/main" val="2009890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6063"/>
            <a:ext cx="8483600" cy="9001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85788" y="1481138"/>
            <a:ext cx="7900987" cy="4192587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3277726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6063"/>
            <a:ext cx="8483600" cy="9001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85788" y="1481138"/>
            <a:ext cx="3873500" cy="41925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481138"/>
            <a:ext cx="3875087" cy="41925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38020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784867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9105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1338" y="1481138"/>
            <a:ext cx="3570287" cy="4192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4025" y="1481138"/>
            <a:ext cx="3570288" cy="4192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51601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32227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48996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165835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92512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69071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13788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884189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76925" y="246063"/>
            <a:ext cx="1957388" cy="5427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46063"/>
            <a:ext cx="5724525" cy="54276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936221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444682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215873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04728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684943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0921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14811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032043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49099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5997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729013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317228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600200"/>
            <a:ext cx="2171700" cy="4525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600200"/>
            <a:ext cx="63627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973483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D6_title-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50"/>
            <a:ext cx="9917113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28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12850" y="3106738"/>
            <a:ext cx="7040563" cy="449262"/>
          </a:xfrm>
        </p:spPr>
        <p:txBody>
          <a:bodyPr lIns="45720" rIns="45720" anchor="t"/>
          <a:lstStyle>
            <a:lvl1pPr>
              <a:spcBef>
                <a:spcPct val="20000"/>
              </a:spcBef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ja-JP"/>
              <a:t>Click to edit Master title style</a:t>
            </a:r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subTitle" idx="1"/>
          </p:nvPr>
        </p:nvSpPr>
        <p:spPr bwMode="ltGray">
          <a:xfrm>
            <a:off x="1212850" y="3943350"/>
            <a:ext cx="7040563" cy="412750"/>
          </a:xfrm>
        </p:spPr>
        <p:txBody>
          <a:bodyPr lIns="45720" rIns="45720"/>
          <a:lstStyle>
            <a:lvl1pPr marL="0" indent="0">
              <a:lnSpc>
                <a:spcPct val="100000"/>
              </a:lnSpc>
              <a:spcBef>
                <a:spcPct val="20000"/>
              </a:spcBef>
              <a:buFont typeface="Symbol" pitchFamily="18" charset="2"/>
              <a:buNone/>
              <a:defRPr sz="2100">
                <a:solidFill>
                  <a:schemeClr val="bg1"/>
                </a:solidFill>
              </a:defRPr>
            </a:lvl1pPr>
          </a:lstStyle>
          <a:p>
            <a:r>
              <a:rPr lang="en-US" altLang="ja-JP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687972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591708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882331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2725" y="1635125"/>
            <a:ext cx="4102100" cy="1822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7225" y="1635125"/>
            <a:ext cx="4103688" cy="1822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58392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1338" y="1481138"/>
            <a:ext cx="3570287" cy="4192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4025" y="1481138"/>
            <a:ext cx="3570288" cy="4192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330008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322947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5569626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538393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490727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535097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47684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6213" y="458788"/>
            <a:ext cx="2114550" cy="29987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563" y="458788"/>
            <a:ext cx="6191250" cy="29987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3808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D6_title-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50"/>
            <a:ext cx="9917113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19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12850" y="3106738"/>
            <a:ext cx="7040563" cy="449262"/>
          </a:xfrm>
        </p:spPr>
        <p:txBody>
          <a:bodyPr lIns="45720" rIns="45720" anchor="t"/>
          <a:lstStyle>
            <a:lvl1pPr>
              <a:spcBef>
                <a:spcPct val="20000"/>
              </a:spcBef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ja-JP"/>
              <a:t>Click to edit Master title style</a:t>
            </a:r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subTitle" idx="1"/>
          </p:nvPr>
        </p:nvSpPr>
        <p:spPr bwMode="ltGray">
          <a:xfrm>
            <a:off x="1212850" y="3943350"/>
            <a:ext cx="7040563" cy="412750"/>
          </a:xfrm>
        </p:spPr>
        <p:txBody>
          <a:bodyPr lIns="45720" rIns="45720"/>
          <a:lstStyle>
            <a:lvl1pPr marL="0" indent="0">
              <a:lnSpc>
                <a:spcPct val="100000"/>
              </a:lnSpc>
              <a:spcBef>
                <a:spcPct val="20000"/>
              </a:spcBef>
              <a:buFont typeface="Symbol" pitchFamily="18" charset="2"/>
              <a:buNone/>
              <a:defRPr sz="2100">
                <a:solidFill>
                  <a:schemeClr val="bg1"/>
                </a:solidFill>
              </a:defRPr>
            </a:lvl1pPr>
          </a:lstStyle>
          <a:p>
            <a:r>
              <a:rPr lang="en-US" altLang="ja-JP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5165266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5892875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6684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086481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2725" y="1635125"/>
            <a:ext cx="4102100" cy="1822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7225" y="1635125"/>
            <a:ext cx="4103688" cy="1822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7347604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839462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8651238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800799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79585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185574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7359640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6213" y="458788"/>
            <a:ext cx="2114550" cy="29987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563" y="458788"/>
            <a:ext cx="6191250" cy="29987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9217104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4862" y="392495"/>
            <a:ext cx="6202238" cy="6465507"/>
          </a:xfrm>
          <a:prstGeom prst="rect">
            <a:avLst/>
          </a:prstGeom>
        </p:spPr>
      </p:pic>
      <p:pic>
        <p:nvPicPr>
          <p:cNvPr id="827397" name="Picture 5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53434" y="116634"/>
            <a:ext cx="934359" cy="1073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73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4472" y="2385256"/>
            <a:ext cx="4526248" cy="1152128"/>
          </a:xfrm>
          <a:noFill/>
        </p:spPr>
        <p:txBody>
          <a:bodyPr lIns="182880" rIns="36000" bIns="91440"/>
          <a:lstStyle>
            <a:lvl1pPr>
              <a:defRPr sz="2438">
                <a:solidFill>
                  <a:srgbClr val="99CC00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827396" name="Rectangle 4"/>
          <p:cNvSpPr>
            <a:spLocks noChangeArrowheads="1"/>
          </p:cNvSpPr>
          <p:nvPr/>
        </p:nvSpPr>
        <p:spPr bwMode="auto">
          <a:xfrm>
            <a:off x="-1" y="3645024"/>
            <a:ext cx="4562958" cy="576064"/>
          </a:xfrm>
          <a:prstGeom prst="rect">
            <a:avLst/>
          </a:prstGeom>
          <a:solidFill>
            <a:srgbClr val="FFE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3125" tIns="38025" rIns="73125" bIns="38025" anchor="ctr"/>
          <a:lstStyle/>
          <a:p>
            <a:endParaRPr lang="en-US" sz="1463" dirty="0"/>
          </a:p>
        </p:txBody>
      </p:sp>
      <p:sp>
        <p:nvSpPr>
          <p:cNvPr id="82739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4471" y="3660540"/>
            <a:ext cx="3822425" cy="560548"/>
          </a:xfrm>
          <a:noFill/>
        </p:spPr>
        <p:txBody>
          <a:bodyPr wrap="none" lIns="182880" tIns="182880" rIns="36000" anchor="t"/>
          <a:lstStyle>
            <a:lvl1pPr marL="0" indent="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FontTx/>
              <a:buNone/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866" y="589996"/>
            <a:ext cx="2963578" cy="462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7296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45" y="1556794"/>
            <a:ext cx="7890404" cy="4572595"/>
          </a:xfrm>
        </p:spPr>
        <p:txBody>
          <a:bodyPr/>
          <a:lstStyle>
            <a:lvl1pPr>
              <a:defRPr sz="13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53434" y="116634"/>
            <a:ext cx="934359" cy="1073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37243" y="4327375"/>
            <a:ext cx="2763211" cy="253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101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7046108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45" y="1556794"/>
            <a:ext cx="7890404" cy="4572595"/>
          </a:xfrm>
        </p:spPr>
        <p:txBody>
          <a:bodyPr/>
          <a:lstStyle>
            <a:lvl1pPr>
              <a:defRPr sz="13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2445" y="6423377"/>
            <a:ext cx="1884037" cy="294178"/>
          </a:xfrm>
          <a:prstGeom prst="rect">
            <a:avLst/>
          </a:prstGeom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53434" y="116634"/>
            <a:ext cx="934359" cy="1073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44561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54543DB3-78F5-4595-9209-E758DA413541}" type="datetime1">
              <a:rPr lang="en-GB" smtClean="0"/>
              <a:t>09/06/2020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DE551E-6FF6-46E4-841C-72981FC7252A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811142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9903" y="1484784"/>
            <a:ext cx="3862652" cy="4749800"/>
          </a:xfrm>
        </p:spPr>
        <p:txBody>
          <a:bodyPr/>
          <a:lstStyle>
            <a:lvl1pPr>
              <a:spcBef>
                <a:spcPts val="867"/>
              </a:spcBef>
              <a:defRPr sz="1706"/>
            </a:lvl1pPr>
            <a:lvl2pPr>
              <a:spcBef>
                <a:spcPts val="867"/>
              </a:spcBef>
              <a:defRPr sz="1706"/>
            </a:lvl2pPr>
            <a:lvl3pPr>
              <a:spcBef>
                <a:spcPts val="867"/>
              </a:spcBef>
              <a:defRPr sz="1706"/>
            </a:lvl3pPr>
            <a:lvl4pPr>
              <a:spcBef>
                <a:spcPts val="867"/>
              </a:spcBef>
              <a:defRPr sz="1706"/>
            </a:lvl4pPr>
            <a:lvl5pPr>
              <a:spcBef>
                <a:spcPts val="867"/>
              </a:spcBef>
              <a:defRPr sz="1706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4777" y="1484784"/>
            <a:ext cx="3862652" cy="4749800"/>
          </a:xfrm>
        </p:spPr>
        <p:txBody>
          <a:bodyPr/>
          <a:lstStyle>
            <a:lvl1pPr>
              <a:spcBef>
                <a:spcPts val="867"/>
              </a:spcBef>
              <a:defRPr sz="1706"/>
            </a:lvl1pPr>
            <a:lvl2pPr>
              <a:spcBef>
                <a:spcPts val="867"/>
              </a:spcBef>
              <a:defRPr sz="1706"/>
            </a:lvl2pPr>
            <a:lvl3pPr>
              <a:spcBef>
                <a:spcPts val="867"/>
              </a:spcBef>
              <a:defRPr sz="1706"/>
            </a:lvl3pPr>
            <a:lvl4pPr>
              <a:spcBef>
                <a:spcPts val="867"/>
              </a:spcBef>
              <a:defRPr sz="1706"/>
            </a:lvl4pPr>
            <a:lvl5pPr>
              <a:spcBef>
                <a:spcPts val="867"/>
              </a:spcBef>
              <a:defRPr sz="1706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8457939" y="6626242"/>
            <a:ext cx="1104106" cy="231775"/>
          </a:xfrm>
          <a:prstGeom prst="rect">
            <a:avLst/>
          </a:prstGeom>
          <a:ln/>
        </p:spPr>
        <p:txBody>
          <a:bodyPr lIns="121917" tIns="60958" rIns="121917" bIns="60958"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317596" y="6626242"/>
            <a:ext cx="3136900" cy="231775"/>
          </a:xfrm>
          <a:prstGeom prst="rect">
            <a:avLst/>
          </a:prstGeom>
          <a:ln/>
        </p:spPr>
        <p:txBody>
          <a:bodyPr lIns="121917" tIns="60958" rIns="121917" bIns="60958"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50005" y="6626242"/>
            <a:ext cx="376634" cy="231775"/>
          </a:xfrm>
          <a:prstGeom prst="rect">
            <a:avLst/>
          </a:prstGeom>
          <a:ln/>
        </p:spPr>
        <p:txBody>
          <a:bodyPr lIns="121917" tIns="60958" rIns="121917" bIns="60958"/>
          <a:lstStyle>
            <a:lvl1pPr>
              <a:defRPr/>
            </a:lvl1pPr>
          </a:lstStyle>
          <a:p>
            <a:pPr>
              <a:defRPr/>
            </a:pPr>
            <a:fld id="{DE95FA20-29AF-40A8-814D-AEA922CDDF53}" type="slidenum">
              <a:rPr lang="en-GB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603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721" y="2119"/>
          <a:ext cx="1719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21" y="2119"/>
                        <a:ext cx="1719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1673358" y="6608300"/>
            <a:ext cx="7410000" cy="146194"/>
          </a:xfrm>
        </p:spPr>
        <p:txBody>
          <a:bodyPr anchor="b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650"/>
            </a:lvl1pPr>
            <a:lvl2pPr marL="168512" indent="0">
              <a:buFontTx/>
              <a:buNone/>
              <a:defRPr sz="650"/>
            </a:lvl2pPr>
            <a:lvl3pPr marL="338464" indent="0">
              <a:buFontTx/>
              <a:buNone/>
              <a:defRPr sz="650"/>
            </a:lvl3pPr>
            <a:lvl4pPr marL="507695" indent="0">
              <a:buFontTx/>
              <a:buNone/>
              <a:defRPr sz="650"/>
            </a:lvl4pPr>
            <a:lvl5pPr marL="676925" indent="0">
              <a:buFontTx/>
              <a:buNone/>
              <a:defRPr sz="65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407491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042876-8A8F-40A5-9F78-4CD56551D819}" type="datetime1">
              <a:rPr lang="en-GB" smtClean="0"/>
              <a:t>09/06/2020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A3B08-1193-4D5E-9EDE-9F13DF6AD40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60112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78132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4862" y="392495"/>
            <a:ext cx="6202238" cy="6465507"/>
          </a:xfrm>
          <a:prstGeom prst="rect">
            <a:avLst/>
          </a:prstGeom>
        </p:spPr>
      </p:pic>
      <p:pic>
        <p:nvPicPr>
          <p:cNvPr id="827397" name="Picture 5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53434" y="116634"/>
            <a:ext cx="934359" cy="1073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73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4472" y="2385256"/>
            <a:ext cx="4526248" cy="1152128"/>
          </a:xfrm>
          <a:noFill/>
        </p:spPr>
        <p:txBody>
          <a:bodyPr lIns="182880" rIns="36000" bIns="91440"/>
          <a:lstStyle>
            <a:lvl1pPr>
              <a:defRPr sz="2438">
                <a:solidFill>
                  <a:srgbClr val="99CC00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827396" name="Rectangle 4"/>
          <p:cNvSpPr>
            <a:spLocks noChangeArrowheads="1"/>
          </p:cNvSpPr>
          <p:nvPr/>
        </p:nvSpPr>
        <p:spPr bwMode="auto">
          <a:xfrm>
            <a:off x="-1" y="3645024"/>
            <a:ext cx="4562958" cy="576064"/>
          </a:xfrm>
          <a:prstGeom prst="rect">
            <a:avLst/>
          </a:prstGeom>
          <a:solidFill>
            <a:srgbClr val="FFE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3125" tIns="38025" rIns="73125" bIns="38025" anchor="ctr"/>
          <a:lstStyle/>
          <a:p>
            <a:endParaRPr lang="en-US" sz="1463" dirty="0"/>
          </a:p>
        </p:txBody>
      </p:sp>
      <p:sp>
        <p:nvSpPr>
          <p:cNvPr id="82739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4471" y="3660540"/>
            <a:ext cx="3822425" cy="560548"/>
          </a:xfrm>
          <a:noFill/>
        </p:spPr>
        <p:txBody>
          <a:bodyPr wrap="none" lIns="182880" tIns="182880" rIns="36000" anchor="t"/>
          <a:lstStyle>
            <a:lvl1pPr marL="0" indent="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FontTx/>
              <a:buNone/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866" y="589996"/>
            <a:ext cx="2963578" cy="462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8064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45" y="1556794"/>
            <a:ext cx="7890404" cy="4572595"/>
          </a:xfrm>
        </p:spPr>
        <p:txBody>
          <a:bodyPr/>
          <a:lstStyle>
            <a:lvl1pPr>
              <a:defRPr sz="13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53434" y="116634"/>
            <a:ext cx="934359" cy="1073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37243" y="4327375"/>
            <a:ext cx="2763211" cy="253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41048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45" y="1556794"/>
            <a:ext cx="7890404" cy="4572595"/>
          </a:xfrm>
        </p:spPr>
        <p:txBody>
          <a:bodyPr/>
          <a:lstStyle>
            <a:lvl1pPr>
              <a:defRPr sz="13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2445" y="6423377"/>
            <a:ext cx="1884037" cy="294178"/>
          </a:xfrm>
          <a:prstGeom prst="rect">
            <a:avLst/>
          </a:prstGeom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53434" y="116634"/>
            <a:ext cx="934359" cy="1073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741743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54543DB3-78F5-4595-9209-E758DA413541}" type="datetime1">
              <a:rPr lang="en-GB" smtClean="0"/>
              <a:t>09/06/2020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DE551E-6FF6-46E4-841C-72981FC725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2552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916682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9903" y="1484784"/>
            <a:ext cx="3862652" cy="4749800"/>
          </a:xfrm>
        </p:spPr>
        <p:txBody>
          <a:bodyPr/>
          <a:lstStyle>
            <a:lvl1pPr>
              <a:spcBef>
                <a:spcPts val="867"/>
              </a:spcBef>
              <a:defRPr sz="1706"/>
            </a:lvl1pPr>
            <a:lvl2pPr>
              <a:spcBef>
                <a:spcPts val="867"/>
              </a:spcBef>
              <a:defRPr sz="1706"/>
            </a:lvl2pPr>
            <a:lvl3pPr>
              <a:spcBef>
                <a:spcPts val="867"/>
              </a:spcBef>
              <a:defRPr sz="1706"/>
            </a:lvl3pPr>
            <a:lvl4pPr>
              <a:spcBef>
                <a:spcPts val="867"/>
              </a:spcBef>
              <a:defRPr sz="1706"/>
            </a:lvl4pPr>
            <a:lvl5pPr>
              <a:spcBef>
                <a:spcPts val="867"/>
              </a:spcBef>
              <a:defRPr sz="1706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4777" y="1484784"/>
            <a:ext cx="3862652" cy="4749800"/>
          </a:xfrm>
        </p:spPr>
        <p:txBody>
          <a:bodyPr/>
          <a:lstStyle>
            <a:lvl1pPr>
              <a:spcBef>
                <a:spcPts val="867"/>
              </a:spcBef>
              <a:defRPr sz="1706"/>
            </a:lvl1pPr>
            <a:lvl2pPr>
              <a:spcBef>
                <a:spcPts val="867"/>
              </a:spcBef>
              <a:defRPr sz="1706"/>
            </a:lvl2pPr>
            <a:lvl3pPr>
              <a:spcBef>
                <a:spcPts val="867"/>
              </a:spcBef>
              <a:defRPr sz="1706"/>
            </a:lvl3pPr>
            <a:lvl4pPr>
              <a:spcBef>
                <a:spcPts val="867"/>
              </a:spcBef>
              <a:defRPr sz="1706"/>
            </a:lvl4pPr>
            <a:lvl5pPr>
              <a:spcBef>
                <a:spcPts val="867"/>
              </a:spcBef>
              <a:defRPr sz="1706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8457939" y="6626242"/>
            <a:ext cx="1104106" cy="231775"/>
          </a:xfrm>
          <a:prstGeom prst="rect">
            <a:avLst/>
          </a:prstGeom>
          <a:ln/>
        </p:spPr>
        <p:txBody>
          <a:bodyPr lIns="121917" tIns="60958" rIns="121917" bIns="60958"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317596" y="6626242"/>
            <a:ext cx="3136900" cy="231775"/>
          </a:xfrm>
          <a:prstGeom prst="rect">
            <a:avLst/>
          </a:prstGeom>
          <a:ln/>
        </p:spPr>
        <p:txBody>
          <a:bodyPr lIns="121917" tIns="60958" rIns="121917" bIns="60958"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50005" y="6626242"/>
            <a:ext cx="376634" cy="231775"/>
          </a:xfrm>
          <a:prstGeom prst="rect">
            <a:avLst/>
          </a:prstGeom>
          <a:ln/>
        </p:spPr>
        <p:txBody>
          <a:bodyPr lIns="121917" tIns="60958" rIns="121917" bIns="60958"/>
          <a:lstStyle>
            <a:lvl1pPr>
              <a:defRPr/>
            </a:lvl1pPr>
          </a:lstStyle>
          <a:p>
            <a:pPr>
              <a:defRPr/>
            </a:pPr>
            <a:fld id="{DE95FA20-29AF-40A8-814D-AEA922CDDF53}" type="slidenum">
              <a:rPr lang="en-GB" smtClean="0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50338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721" y="2119"/>
          <a:ext cx="1719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21" y="2119"/>
                        <a:ext cx="1719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1673358" y="6608300"/>
            <a:ext cx="7410000" cy="146194"/>
          </a:xfrm>
        </p:spPr>
        <p:txBody>
          <a:bodyPr anchor="b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650"/>
            </a:lvl1pPr>
            <a:lvl2pPr marL="168512" indent="0">
              <a:buFontTx/>
              <a:buNone/>
              <a:defRPr sz="650"/>
            </a:lvl2pPr>
            <a:lvl3pPr marL="338464" indent="0">
              <a:buFontTx/>
              <a:buNone/>
              <a:defRPr sz="650"/>
            </a:lvl3pPr>
            <a:lvl4pPr marL="507695" indent="0">
              <a:buFontTx/>
              <a:buNone/>
              <a:defRPr sz="650"/>
            </a:lvl4pPr>
            <a:lvl5pPr marL="676925" indent="0">
              <a:buFontTx/>
              <a:buNone/>
              <a:defRPr sz="65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05510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042876-8A8F-40A5-9F78-4CD56551D819}" type="datetime1">
              <a:rPr lang="en-GB" smtClean="0"/>
              <a:t>09/06/2020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A3B08-1193-4D5E-9EDE-9F13DF6AD40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71151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307363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7909076" y="0"/>
            <a:ext cx="1996924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err="1">
              <a:ln>
                <a:noFill/>
              </a:ln>
              <a:solidFill>
                <a:schemeClr val="accent5"/>
              </a:solidFill>
              <a:effectLst/>
              <a:latin typeface="+mn-lt"/>
            </a:endParaRPr>
          </a:p>
        </p:txBody>
      </p:sp>
      <p:sp>
        <p:nvSpPr>
          <p:cNvPr id="8273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" y="4251325"/>
            <a:ext cx="7524089" cy="1612900"/>
          </a:xfrm>
          <a:noFill/>
        </p:spPr>
        <p:txBody>
          <a:bodyPr lIns="576000" rIns="36000" bIns="360000"/>
          <a:lstStyle>
            <a:lvl1pPr>
              <a:defRPr sz="3000">
                <a:solidFill>
                  <a:schemeClr val="tx2"/>
                </a:solidFill>
                <a:latin typeface="Univers for BP Light" panose="020B0403020202020204" pitchFamily="34" charset="0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162" y="195263"/>
            <a:ext cx="1561108" cy="1793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6000750"/>
            <a:ext cx="7924800" cy="64770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90000" tIns="46800" rIns="90000" bIns="46800" anchor="ctr"/>
          <a:lstStyle/>
          <a:p>
            <a:endParaRPr lang="en-GB" sz="2000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26005" y="6000750"/>
            <a:ext cx="5052748" cy="647700"/>
          </a:xfrm>
          <a:noFill/>
        </p:spPr>
        <p:txBody>
          <a:bodyPr wrap="none" lIns="91440" tIns="45720" rIns="36000" anchor="ctr"/>
          <a:lstStyle>
            <a:lvl1pPr marL="0" indent="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FontTx/>
              <a:buNone/>
              <a:defRPr sz="1600">
                <a:solidFill>
                  <a:schemeClr val="bg1"/>
                </a:solidFill>
                <a:latin typeface="Univers for BP" panose="020B0603020202020204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7858025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889" y="1484313"/>
            <a:ext cx="8542747" cy="4749800"/>
          </a:xfrm>
        </p:spPr>
        <p:txBody>
          <a:bodyPr/>
          <a:lstStyle>
            <a:lvl1pPr>
              <a:defRPr>
                <a:latin typeface="Univers for BP" panose="020B0603020202020204" pitchFamily="34" charset="0"/>
                <a:cs typeface="+mn-cs"/>
              </a:defRPr>
            </a:lvl1pPr>
            <a:lvl2pPr>
              <a:defRPr>
                <a:latin typeface="Univers for BP" panose="020B0603020202020204" pitchFamily="34" charset="0"/>
                <a:cs typeface="+mn-cs"/>
              </a:defRPr>
            </a:lvl2pPr>
            <a:lvl3pPr>
              <a:defRPr>
                <a:latin typeface="Univers for BP" panose="020B0603020202020204" pitchFamily="34" charset="0"/>
                <a:cs typeface="+mn-cs"/>
              </a:defRPr>
            </a:lvl3pPr>
            <a:lvl4pPr>
              <a:defRPr>
                <a:latin typeface="Univers for BP" panose="020B0603020202020204" pitchFamily="34" charset="0"/>
                <a:cs typeface="+mn-cs"/>
              </a:defRPr>
            </a:lvl4pPr>
            <a:lvl5pPr>
              <a:defRPr>
                <a:latin typeface="Univers for BP" panose="020B0603020202020204" pitchFamily="34" charset="0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652346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Univers for BP" panose="020B0603020202020204" pitchFamily="34" charset="0"/>
                <a:cs typeface="+mn-cs"/>
              </a:defRPr>
            </a:lvl1pPr>
            <a:lvl2pPr>
              <a:defRPr>
                <a:latin typeface="Univers for BP" panose="020B0603020202020204" pitchFamily="34" charset="0"/>
                <a:cs typeface="+mn-cs"/>
              </a:defRPr>
            </a:lvl2pPr>
            <a:lvl3pPr>
              <a:defRPr>
                <a:latin typeface="Univers for BP" panose="020B0603020202020204" pitchFamily="34" charset="0"/>
                <a:cs typeface="+mn-cs"/>
              </a:defRPr>
            </a:lvl3pPr>
            <a:lvl4pPr>
              <a:defRPr>
                <a:latin typeface="Univers for BP" panose="020B0603020202020204" pitchFamily="34" charset="0"/>
                <a:cs typeface="+mn-cs"/>
              </a:defRPr>
            </a:lvl4pPr>
            <a:lvl5pPr>
              <a:defRPr>
                <a:latin typeface="Univers for BP" panose="020B0603020202020204" pitchFamily="34" charset="0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21483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Univers for BP" panose="020B0603020202020204" pitchFamily="34" charset="0"/>
                <a:cs typeface="+mn-cs"/>
              </a:defRPr>
            </a:lvl1pPr>
            <a:lvl2pPr>
              <a:defRPr>
                <a:latin typeface="Univers for BP" panose="020B0603020202020204" pitchFamily="34" charset="0"/>
                <a:cs typeface="+mn-cs"/>
              </a:defRPr>
            </a:lvl2pPr>
            <a:lvl3pPr>
              <a:defRPr>
                <a:latin typeface="Univers for BP" panose="020B0603020202020204" pitchFamily="34" charset="0"/>
                <a:cs typeface="+mn-cs"/>
              </a:defRPr>
            </a:lvl3pPr>
            <a:lvl4pPr>
              <a:defRPr>
                <a:latin typeface="Univers for BP" panose="020B0603020202020204" pitchFamily="34" charset="0"/>
                <a:cs typeface="+mn-cs"/>
              </a:defRPr>
            </a:lvl4pPr>
            <a:lvl5pPr>
              <a:defRPr>
                <a:latin typeface="Univers for BP" panose="020B0603020202020204" pitchFamily="34" charset="0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393809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Univers for BP" panose="020B0603020202020204" pitchFamily="34" charset="0"/>
                <a:cs typeface="+mn-cs"/>
              </a:defRPr>
            </a:lvl1pPr>
            <a:lvl2pPr>
              <a:defRPr>
                <a:latin typeface="Univers for BP" panose="020B0603020202020204" pitchFamily="34" charset="0"/>
                <a:cs typeface="+mn-cs"/>
              </a:defRPr>
            </a:lvl2pPr>
            <a:lvl3pPr>
              <a:defRPr>
                <a:latin typeface="Univers for BP" panose="020B0603020202020204" pitchFamily="34" charset="0"/>
                <a:cs typeface="+mn-cs"/>
              </a:defRPr>
            </a:lvl3pPr>
            <a:lvl4pPr>
              <a:defRPr>
                <a:latin typeface="Univers for BP" panose="020B0603020202020204" pitchFamily="34" charset="0"/>
                <a:cs typeface="+mn-cs"/>
              </a:defRPr>
            </a:lvl4pPr>
            <a:lvl5pPr>
              <a:defRPr>
                <a:latin typeface="Univers for BP" panose="020B0603020202020204" pitchFamily="34" charset="0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049434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Univers for BP" panose="020B0603020202020204" pitchFamily="34" charset="0"/>
                <a:cs typeface="+mn-cs"/>
              </a:defRPr>
            </a:lvl1pPr>
            <a:lvl2pPr>
              <a:defRPr>
                <a:latin typeface="Univers for BP" panose="020B0603020202020204" pitchFamily="34" charset="0"/>
                <a:cs typeface="+mn-cs"/>
              </a:defRPr>
            </a:lvl2pPr>
            <a:lvl3pPr>
              <a:defRPr>
                <a:latin typeface="Univers for BP" panose="020B0603020202020204" pitchFamily="34" charset="0"/>
                <a:cs typeface="+mn-cs"/>
              </a:defRPr>
            </a:lvl3pPr>
            <a:lvl4pPr>
              <a:defRPr>
                <a:latin typeface="Univers for BP" panose="020B0603020202020204" pitchFamily="34" charset="0"/>
                <a:cs typeface="+mn-cs"/>
              </a:defRPr>
            </a:lvl4pPr>
            <a:lvl5pPr>
              <a:defRPr>
                <a:latin typeface="Univers for BP" panose="020B0603020202020204" pitchFamily="34" charset="0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6148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534865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Univers for BP" panose="020B0603020202020204" pitchFamily="34" charset="0"/>
                <a:cs typeface="+mn-cs"/>
              </a:defRPr>
            </a:lvl1pPr>
            <a:lvl2pPr>
              <a:defRPr>
                <a:latin typeface="Univers for BP" panose="020B0603020202020204" pitchFamily="34" charset="0"/>
                <a:cs typeface="+mn-cs"/>
              </a:defRPr>
            </a:lvl2pPr>
            <a:lvl3pPr>
              <a:defRPr>
                <a:latin typeface="Univers for BP" panose="020B0603020202020204" pitchFamily="34" charset="0"/>
                <a:cs typeface="+mn-cs"/>
              </a:defRPr>
            </a:lvl3pPr>
            <a:lvl4pPr>
              <a:defRPr>
                <a:latin typeface="Univers for BP" panose="020B0603020202020204" pitchFamily="34" charset="0"/>
                <a:cs typeface="+mn-cs"/>
              </a:defRPr>
            </a:lvl4pPr>
            <a:lvl5pPr>
              <a:defRPr>
                <a:latin typeface="Univers for BP" panose="020B0603020202020204" pitchFamily="34" charset="0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180677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Univers for BP" panose="020B0603020202020204" pitchFamily="34" charset="0"/>
                <a:cs typeface="+mn-cs"/>
              </a:defRPr>
            </a:lvl1pPr>
            <a:lvl2pPr>
              <a:defRPr>
                <a:latin typeface="Univers for BP" panose="020B0603020202020204" pitchFamily="34" charset="0"/>
                <a:cs typeface="+mn-cs"/>
              </a:defRPr>
            </a:lvl2pPr>
            <a:lvl3pPr>
              <a:defRPr>
                <a:latin typeface="Univers for BP" panose="020B0603020202020204" pitchFamily="34" charset="0"/>
                <a:cs typeface="+mn-cs"/>
              </a:defRPr>
            </a:lvl3pPr>
            <a:lvl4pPr>
              <a:defRPr>
                <a:latin typeface="Univers for BP" panose="020B0603020202020204" pitchFamily="34" charset="0"/>
                <a:cs typeface="+mn-cs"/>
              </a:defRPr>
            </a:lvl4pPr>
            <a:lvl5pPr>
              <a:defRPr>
                <a:latin typeface="Univers for BP" panose="020B0603020202020204" pitchFamily="34" charset="0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296827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Univers for BP" panose="020B0603020202020204" pitchFamily="34" charset="0"/>
                <a:cs typeface="+mn-cs"/>
              </a:defRPr>
            </a:lvl1pPr>
            <a:lvl2pPr>
              <a:defRPr>
                <a:latin typeface="Univers for BP" panose="020B0603020202020204" pitchFamily="34" charset="0"/>
                <a:cs typeface="+mn-cs"/>
              </a:defRPr>
            </a:lvl2pPr>
            <a:lvl3pPr>
              <a:defRPr>
                <a:latin typeface="Univers for BP" panose="020B0603020202020204" pitchFamily="34" charset="0"/>
                <a:cs typeface="+mn-cs"/>
              </a:defRPr>
            </a:lvl3pPr>
            <a:lvl4pPr>
              <a:defRPr>
                <a:latin typeface="Univers for BP" panose="020B0603020202020204" pitchFamily="34" charset="0"/>
                <a:cs typeface="+mn-cs"/>
              </a:defRPr>
            </a:lvl4pPr>
            <a:lvl5pPr>
              <a:defRPr>
                <a:latin typeface="Univers for BP" panose="020B0603020202020204" pitchFamily="34" charset="0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63037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Univers for BP" panose="020B0603020202020204" pitchFamily="34" charset="0"/>
                <a:cs typeface="+mn-cs"/>
              </a:defRPr>
            </a:lvl1pPr>
            <a:lvl2pPr>
              <a:defRPr>
                <a:latin typeface="Univers for BP" panose="020B0603020202020204" pitchFamily="34" charset="0"/>
                <a:cs typeface="+mn-cs"/>
              </a:defRPr>
            </a:lvl2pPr>
            <a:lvl3pPr>
              <a:defRPr>
                <a:latin typeface="Univers for BP" panose="020B0603020202020204" pitchFamily="34" charset="0"/>
                <a:cs typeface="+mn-cs"/>
              </a:defRPr>
            </a:lvl3pPr>
            <a:lvl4pPr>
              <a:defRPr>
                <a:latin typeface="Univers for BP" panose="020B0603020202020204" pitchFamily="34" charset="0"/>
                <a:cs typeface="+mn-cs"/>
              </a:defRPr>
            </a:lvl4pPr>
            <a:lvl5pPr>
              <a:defRPr>
                <a:latin typeface="Univers for BP" panose="020B0603020202020204" pitchFamily="34" charset="0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66896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395279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7BF61-B49A-4CDA-8CAE-233D3591411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AC4B1-9AA4-4075-A016-D16E8B0A6B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93849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7683303" y="4221088"/>
            <a:ext cx="1404156" cy="1584176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err="1">
              <a:ln>
                <a:noFill/>
              </a:ln>
              <a:solidFill>
                <a:schemeClr val="accent5"/>
              </a:solidFill>
              <a:effectLst/>
              <a:latin typeface="Univers for BP" panose="020B0603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9243477" y="4221088"/>
            <a:ext cx="468052" cy="158417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err="1">
              <a:ln>
                <a:noFill/>
              </a:ln>
              <a:solidFill>
                <a:schemeClr val="accent5"/>
              </a:solidFill>
              <a:effectLst/>
              <a:latin typeface="Univers for BP" panose="020B0603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6506" y="5301209"/>
            <a:ext cx="65527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Univers for BP" panose="020B0603020202020204" pitchFamily="34" charset="0"/>
              </a:rPr>
              <a:t>Presenter Name / Date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 idx="4294967295" hasCustomPrompt="1"/>
          </p:nvPr>
        </p:nvSpPr>
        <p:spPr>
          <a:xfrm>
            <a:off x="3198" y="4221088"/>
            <a:ext cx="7524089" cy="1612900"/>
          </a:xfrm>
          <a:prstGeom prst="rect">
            <a:avLst/>
          </a:prstGeom>
          <a:solidFill>
            <a:schemeClr val="tx2"/>
          </a:solidFill>
        </p:spPr>
        <p:txBody>
          <a:bodyPr lIns="54000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Univers for BP" panose="020B0603020202020204" pitchFamily="34" charset="0"/>
              </a:defRPr>
            </a:lvl1pPr>
          </a:lstStyle>
          <a:p>
            <a:r>
              <a:rPr lang="en-US" dirty="0"/>
              <a:t>Click to edit presentation title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9703" y="5301209"/>
            <a:ext cx="65527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Univers for BP" panose="020B0603020202020204" pitchFamily="34" charset="0"/>
              </a:rPr>
              <a:t>Presenter Name / Date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7373" y="332656"/>
            <a:ext cx="1261705" cy="1523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14063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7BF61-B49A-4CDA-8CAE-233D3591411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AC4B1-9AA4-4075-A016-D16E8B0A6B4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-18918" y="230189"/>
            <a:ext cx="8482014" cy="930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54000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en-US" dirty="0"/>
              <a:t>Click to edit slide title</a:t>
            </a:r>
          </a:p>
        </p:txBody>
      </p:sp>
    </p:spTree>
    <p:extLst>
      <p:ext uri="{BB962C8B-B14F-4D97-AF65-F5344CB8AC3E}">
        <p14:creationId xmlns:p14="http://schemas.microsoft.com/office/powerpoint/2010/main" val="374963524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95300" y="1600201"/>
            <a:ext cx="437515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035550" y="1600201"/>
            <a:ext cx="437515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AA71-0D55-4AA6-9ABE-2EA916A81CDF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6DC6-D733-43E8-8D9F-FC8D1FBA1D2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-18918" y="230189"/>
            <a:ext cx="8482014" cy="930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54000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en-US" dirty="0"/>
              <a:t>Click to edit slide title</a:t>
            </a:r>
          </a:p>
        </p:txBody>
      </p:sp>
    </p:spTree>
    <p:extLst>
      <p:ext uri="{BB962C8B-B14F-4D97-AF65-F5344CB8AC3E}">
        <p14:creationId xmlns:p14="http://schemas.microsoft.com/office/powerpoint/2010/main" val="199327507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95300" y="1535113"/>
            <a:ext cx="437687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95300" y="2174875"/>
            <a:ext cx="4376870" cy="39512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032111" y="1535113"/>
            <a:ext cx="437859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5032111" y="2174875"/>
            <a:ext cx="4378590" cy="39512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AA71-0D55-4AA6-9ABE-2EA916A81CDF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6DC6-D733-43E8-8D9F-FC8D1FBA1D22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-18918" y="230189"/>
            <a:ext cx="8482014" cy="930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54000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en-US" dirty="0"/>
              <a:t>Click to edit slide title</a:t>
            </a:r>
          </a:p>
        </p:txBody>
      </p:sp>
    </p:spTree>
    <p:extLst>
      <p:ext uri="{BB962C8B-B14F-4D97-AF65-F5344CB8AC3E}">
        <p14:creationId xmlns:p14="http://schemas.microsoft.com/office/powerpoint/2010/main" val="3341092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5131982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AA71-0D55-4AA6-9ABE-2EA916A81CDF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6DC6-D733-43E8-8D9F-FC8D1FBA1D22}" type="slidenum">
              <a:rPr lang="en-GB" smtClean="0"/>
              <a:t>‹#›</a:t>
            </a:fld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-18918" y="230189"/>
            <a:ext cx="8482014" cy="930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540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83915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-18918" y="4293096"/>
            <a:ext cx="8482014" cy="93027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54000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en-US" dirty="0"/>
              <a:t>Click to edit section title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0" y="5229200"/>
            <a:ext cx="6825208" cy="360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err="1">
              <a:ln>
                <a:noFill/>
              </a:ln>
              <a:solidFill>
                <a:schemeClr val="accent5"/>
              </a:solidFill>
              <a:effectLst/>
              <a:latin typeface="Univers for BP" panose="020B0603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981225" y="5229199"/>
            <a:ext cx="1647265" cy="36000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err="1">
              <a:ln>
                <a:noFill/>
              </a:ln>
              <a:solidFill>
                <a:schemeClr val="accent5"/>
              </a:solidFill>
              <a:effectLst/>
              <a:latin typeface="Univers for BP" panose="020B0603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8775425" y="5229199"/>
            <a:ext cx="858095" cy="396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err="1">
              <a:ln>
                <a:noFill/>
              </a:ln>
              <a:solidFill>
                <a:schemeClr val="accent5"/>
              </a:solidFill>
              <a:effectLst/>
              <a:latin typeface="Univers for BP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3389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8784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image" Target="../media/image5.emf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5" Type="http://schemas.openxmlformats.org/officeDocument/2006/relationships/slideLayout" Target="../slideLayouts/slideLayout62.xml"/><Relationship Id="rId4" Type="http://schemas.openxmlformats.org/officeDocument/2006/relationships/slideLayout" Target="../slideLayouts/slideLayout61.xml"/><Relationship Id="rId9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5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9.xml"/><Relationship Id="rId9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slideLayout" Target="../slideLayouts/slideLayout85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Relationship Id="rId14" Type="http://schemas.openxmlformats.org/officeDocument/2006/relationships/image" Target="../media/image1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88.xml"/><Relationship Id="rId7" Type="http://schemas.openxmlformats.org/officeDocument/2006/relationships/slideLayout" Target="../slideLayouts/slideLayout92.xml"/><Relationship Id="rId2" Type="http://schemas.openxmlformats.org/officeDocument/2006/relationships/slideLayout" Target="../slideLayouts/slideLayout87.xml"/><Relationship Id="rId1" Type="http://schemas.openxmlformats.org/officeDocument/2006/relationships/slideLayout" Target="../slideLayouts/slideLayout86.xml"/><Relationship Id="rId6" Type="http://schemas.openxmlformats.org/officeDocument/2006/relationships/slideLayout" Target="../slideLayouts/slideLayout91.xml"/><Relationship Id="rId5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9.xml"/><Relationship Id="rId9" Type="http://schemas.openxmlformats.org/officeDocument/2006/relationships/image" Target="../media/image1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79" name="Rectangle 951"/>
          <p:cNvSpPr>
            <a:spLocks noChangeArrowheads="1"/>
          </p:cNvSpPr>
          <p:nvPr/>
        </p:nvSpPr>
        <p:spPr bwMode="auto">
          <a:xfrm>
            <a:off x="0" y="246063"/>
            <a:ext cx="8483600" cy="900112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GB" b="0"/>
          </a:p>
        </p:txBody>
      </p:sp>
      <p:sp>
        <p:nvSpPr>
          <p:cNvPr id="5123" name="Rectangle 923"/>
          <p:cNvSpPr>
            <a:spLocks noGrp="1" noChangeArrowheads="1"/>
          </p:cNvSpPr>
          <p:nvPr>
            <p:ph type="title"/>
          </p:nvPr>
        </p:nvSpPr>
        <p:spPr bwMode="auto">
          <a:xfrm>
            <a:off x="0" y="246063"/>
            <a:ext cx="8483600" cy="900112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</p:spPr>
        <p:txBody>
          <a:bodyPr vert="horz" wrap="square" lIns="540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4" name="Rectangle 9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5788" y="1481138"/>
            <a:ext cx="7900987" cy="419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125" name="Picture 962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8729663" y="134938"/>
            <a:ext cx="982662" cy="112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29582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Univers 45 Light" pitchFamily="2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Univers 45 Light" pitchFamily="2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Univers 45 Light" pitchFamily="2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Univers 45 Light" pitchFamily="2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Univers 45 Light" pitchFamily="2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Univers 45 Light" pitchFamily="2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Univers 45 Light" pitchFamily="2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Univers 45 Light" pitchFamily="2" charset="0"/>
        </a:defRPr>
      </a:lvl9pPr>
    </p:titleStyle>
    <p:bodyStyle>
      <a:lvl1pPr marL="276225" indent="-276225" algn="l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Univers 45 Light" pitchFamily="2" charset="0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39750" indent="-261938" algn="l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Arial" charset="0"/>
        <a:buChar char="−"/>
        <a:defRPr>
          <a:solidFill>
            <a:schemeClr val="tx1"/>
          </a:solidFill>
          <a:latin typeface="+mn-lt"/>
        </a:defRPr>
      </a:lvl2pPr>
      <a:lvl3pPr marL="819150" indent="-277813" algn="l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Symbol" pitchFamily="18" charset="2"/>
        <a:buChar char="-"/>
        <a:defRPr>
          <a:solidFill>
            <a:schemeClr val="tx1"/>
          </a:solidFill>
          <a:latin typeface="+mn-lt"/>
        </a:defRPr>
      </a:lvl3pPr>
      <a:lvl4pPr marL="1174750" indent="-354013" algn="l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Symbol" pitchFamily="18" charset="2"/>
        <a:buChar char="-"/>
        <a:defRPr>
          <a:solidFill>
            <a:schemeClr val="tx1"/>
          </a:solidFill>
          <a:latin typeface="+mn-lt"/>
        </a:defRPr>
      </a:lvl4pPr>
      <a:lvl5pPr marL="1454150" indent="-277813" algn="l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Symbol" pitchFamily="18" charset="2"/>
        <a:buChar char="-"/>
        <a:defRPr>
          <a:solidFill>
            <a:schemeClr val="tx1"/>
          </a:solidFill>
          <a:latin typeface="+mn-lt"/>
        </a:defRPr>
      </a:lvl5pPr>
      <a:lvl6pPr marL="1911350" indent="-277813" algn="l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Symbol" pitchFamily="18" charset="2"/>
        <a:buChar char="-"/>
        <a:defRPr>
          <a:solidFill>
            <a:schemeClr val="tx1"/>
          </a:solidFill>
          <a:latin typeface="+mn-lt"/>
        </a:defRPr>
      </a:lvl6pPr>
      <a:lvl7pPr marL="2368550" indent="-277813" algn="l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Symbol" pitchFamily="18" charset="2"/>
        <a:buChar char="-"/>
        <a:defRPr>
          <a:solidFill>
            <a:schemeClr val="tx1"/>
          </a:solidFill>
          <a:latin typeface="+mn-lt"/>
        </a:defRPr>
      </a:lvl7pPr>
      <a:lvl8pPr marL="2825750" indent="-277813" algn="l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Symbol" pitchFamily="18" charset="2"/>
        <a:buChar char="-"/>
        <a:defRPr>
          <a:solidFill>
            <a:schemeClr val="tx1"/>
          </a:solidFill>
          <a:latin typeface="+mn-lt"/>
        </a:defRPr>
      </a:lvl8pPr>
      <a:lvl9pPr marL="3282950" indent="-277813" algn="l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Symbol" pitchFamily="18" charset="2"/>
        <a:buChar char="-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75" descr="bottom strip TT100 white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5794375"/>
            <a:ext cx="9906000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479" name="Rectangle 951"/>
          <p:cNvSpPr>
            <a:spLocks noChangeArrowheads="1"/>
          </p:cNvSpPr>
          <p:nvPr/>
        </p:nvSpPr>
        <p:spPr bwMode="auto">
          <a:xfrm>
            <a:off x="0" y="246063"/>
            <a:ext cx="8483600" cy="900112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b="0"/>
          </a:p>
        </p:txBody>
      </p:sp>
      <p:sp>
        <p:nvSpPr>
          <p:cNvPr id="1028" name="Rectangle 923"/>
          <p:cNvSpPr>
            <a:spLocks noGrp="1" noChangeArrowheads="1"/>
          </p:cNvSpPr>
          <p:nvPr>
            <p:ph type="title"/>
          </p:nvPr>
        </p:nvSpPr>
        <p:spPr bwMode="auto">
          <a:xfrm>
            <a:off x="0" y="246063"/>
            <a:ext cx="8483600" cy="900112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</p:spPr>
        <p:txBody>
          <a:bodyPr vert="horz" wrap="square" lIns="540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9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5788" y="1481138"/>
            <a:ext cx="7900987" cy="419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0" name="Picture 96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29663" y="134938"/>
            <a:ext cx="982662" cy="112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01" name="Line 973"/>
          <p:cNvSpPr>
            <a:spLocks noChangeShapeType="1"/>
          </p:cNvSpPr>
          <p:nvPr/>
        </p:nvSpPr>
        <p:spPr bwMode="auto">
          <a:xfrm>
            <a:off x="0" y="5794375"/>
            <a:ext cx="9906000" cy="0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defRPr/>
            </a:pPr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368181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Univers 45 Light" pitchFamily="2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Univers 45 Light" pitchFamily="2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Univers 45 Light" pitchFamily="2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Univers 45 Light" pitchFamily="2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Univers 45 Light" pitchFamily="2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Univers 45 Light" pitchFamily="2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Univers 45 Light" pitchFamily="2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Univers 45 Light" pitchFamily="2" charset="0"/>
        </a:defRPr>
      </a:lvl9pPr>
    </p:titleStyle>
    <p:bodyStyle>
      <a:lvl1pPr marL="276225" indent="-276225" algn="l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Univers 45 Light" pitchFamily="2" charset="0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39750" indent="-261938" algn="l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Arial" charset="0"/>
        <a:buChar char="−"/>
        <a:defRPr>
          <a:solidFill>
            <a:schemeClr val="tx1"/>
          </a:solidFill>
          <a:latin typeface="+mn-lt"/>
        </a:defRPr>
      </a:lvl2pPr>
      <a:lvl3pPr marL="819150" indent="-277813" algn="l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Symbol" pitchFamily="18" charset="2"/>
        <a:buChar char="-"/>
        <a:defRPr>
          <a:solidFill>
            <a:schemeClr val="tx1"/>
          </a:solidFill>
          <a:latin typeface="+mn-lt"/>
        </a:defRPr>
      </a:lvl3pPr>
      <a:lvl4pPr marL="1174750" indent="-354013" algn="l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Symbol" pitchFamily="18" charset="2"/>
        <a:buChar char="-"/>
        <a:defRPr>
          <a:solidFill>
            <a:schemeClr val="tx1"/>
          </a:solidFill>
          <a:latin typeface="+mn-lt"/>
        </a:defRPr>
      </a:lvl4pPr>
      <a:lvl5pPr marL="1454150" indent="-277813" algn="l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Symbol" pitchFamily="18" charset="2"/>
        <a:buChar char="-"/>
        <a:defRPr>
          <a:solidFill>
            <a:schemeClr val="tx1"/>
          </a:solidFill>
          <a:latin typeface="+mn-lt"/>
        </a:defRPr>
      </a:lvl5pPr>
      <a:lvl6pPr marL="1911350" indent="-277813" algn="l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Symbol" pitchFamily="18" charset="2"/>
        <a:buChar char="-"/>
        <a:defRPr>
          <a:solidFill>
            <a:schemeClr val="tx1"/>
          </a:solidFill>
          <a:latin typeface="+mn-lt"/>
        </a:defRPr>
      </a:lvl6pPr>
      <a:lvl7pPr marL="2368550" indent="-277813" algn="l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Symbol" pitchFamily="18" charset="2"/>
        <a:buChar char="-"/>
        <a:defRPr>
          <a:solidFill>
            <a:schemeClr val="tx1"/>
          </a:solidFill>
          <a:latin typeface="+mn-lt"/>
        </a:defRPr>
      </a:lvl7pPr>
      <a:lvl8pPr marL="2825750" indent="-277813" algn="l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Symbol" pitchFamily="18" charset="2"/>
        <a:buChar char="-"/>
        <a:defRPr>
          <a:solidFill>
            <a:schemeClr val="tx1"/>
          </a:solidFill>
          <a:latin typeface="+mn-lt"/>
        </a:defRPr>
      </a:lvl8pPr>
      <a:lvl9pPr marL="3282950" indent="-277813" algn="l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Symbol" pitchFamily="18" charset="2"/>
        <a:buChar char="-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ChangeArrowheads="1"/>
          </p:cNvSpPr>
          <p:nvPr/>
        </p:nvSpPr>
        <p:spPr bwMode="auto">
          <a:xfrm>
            <a:off x="0" y="4605338"/>
            <a:ext cx="8486775" cy="9001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b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4605338"/>
            <a:ext cx="8483600" cy="9001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540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1302600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Univers 45 Light" pitchFamily="2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Univers 45 Light" pitchFamily="2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Univers 45 Light" pitchFamily="2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Univers 45 Light" pitchFamily="2" charset="0"/>
          <a:cs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Univers 45 Light" pitchFamily="2" charset="0"/>
          <a:cs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Univers 45 Light" pitchFamily="2" charset="0"/>
          <a:cs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Univers 45 Light" pitchFamily="2" charset="0"/>
          <a:cs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Univers 45 Light" pitchFamily="2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lr>
          <a:schemeClr val="bg1"/>
        </a:buClr>
        <a:defRPr b="1">
          <a:solidFill>
            <a:schemeClr val="bg1"/>
          </a:solidFill>
          <a:latin typeface="+mn-lt"/>
          <a:ea typeface="+mn-ea"/>
          <a:cs typeface="+mn-cs"/>
        </a:defRPr>
      </a:lvl1pPr>
      <a:lvl2pPr marL="268288" indent="-266700" algn="l" rtl="0" eaLnBrk="1" fontAlgn="base" hangingPunct="1">
        <a:spcBef>
          <a:spcPct val="50000"/>
        </a:spcBef>
        <a:spcAft>
          <a:spcPct val="0"/>
        </a:spcAft>
        <a:buClr>
          <a:schemeClr val="bg1"/>
        </a:buClr>
        <a:buFont typeface="Univers 45 Light" pitchFamily="2" charset="0"/>
        <a:buChar char="•"/>
        <a:defRPr>
          <a:solidFill>
            <a:schemeClr val="bg1"/>
          </a:solidFill>
          <a:latin typeface="+mn-lt"/>
          <a:cs typeface="+mn-cs"/>
        </a:defRPr>
      </a:lvl2pPr>
      <a:lvl3pPr marL="552450" indent="-282575" algn="l" rtl="0" eaLnBrk="1" fontAlgn="base" hangingPunct="1">
        <a:spcBef>
          <a:spcPct val="50000"/>
        </a:spcBef>
        <a:spcAft>
          <a:spcPct val="0"/>
        </a:spcAft>
        <a:buClr>
          <a:schemeClr val="bg1"/>
        </a:buClr>
        <a:buFont typeface="Symbol" pitchFamily="18" charset="2"/>
        <a:buChar char="-"/>
        <a:defRPr>
          <a:solidFill>
            <a:schemeClr val="bg1"/>
          </a:solidFill>
          <a:latin typeface="+mn-lt"/>
          <a:cs typeface="+mn-cs"/>
        </a:defRPr>
      </a:lvl3pPr>
      <a:lvl4pPr marL="803275" indent="-249238" algn="l" rtl="0" eaLnBrk="1" fontAlgn="base" hangingPunct="1">
        <a:spcBef>
          <a:spcPct val="50000"/>
        </a:spcBef>
        <a:spcAft>
          <a:spcPct val="0"/>
        </a:spcAft>
        <a:buClr>
          <a:schemeClr val="bg1"/>
        </a:buClr>
        <a:buFont typeface="Symbol" pitchFamily="18" charset="2"/>
        <a:buChar char="-"/>
        <a:defRPr>
          <a:solidFill>
            <a:schemeClr val="bg1"/>
          </a:solidFill>
          <a:latin typeface="+mn-lt"/>
          <a:cs typeface="+mn-cs"/>
        </a:defRPr>
      </a:lvl4pPr>
      <a:lvl5pPr marL="1071563" indent="-266700" algn="l" rtl="0" eaLnBrk="1" fontAlgn="base" hangingPunct="1">
        <a:spcBef>
          <a:spcPct val="50000"/>
        </a:spcBef>
        <a:spcAft>
          <a:spcPct val="0"/>
        </a:spcAft>
        <a:buClr>
          <a:schemeClr val="bg1"/>
        </a:buClr>
        <a:buFont typeface="Symbol" pitchFamily="18" charset="2"/>
        <a:buChar char="-"/>
        <a:defRPr>
          <a:solidFill>
            <a:schemeClr val="bg1"/>
          </a:solidFill>
          <a:latin typeface="+mn-lt"/>
          <a:cs typeface="+mn-cs"/>
        </a:defRPr>
      </a:lvl5pPr>
      <a:lvl6pPr marL="1528763" indent="-266700" algn="l" rtl="0" eaLnBrk="1" fontAlgn="base" hangingPunct="1">
        <a:spcBef>
          <a:spcPct val="50000"/>
        </a:spcBef>
        <a:spcAft>
          <a:spcPct val="0"/>
        </a:spcAft>
        <a:buClr>
          <a:schemeClr val="bg1"/>
        </a:buClr>
        <a:buFont typeface="Symbol" pitchFamily="18" charset="2"/>
        <a:buChar char="-"/>
        <a:defRPr>
          <a:solidFill>
            <a:schemeClr val="bg1"/>
          </a:solidFill>
          <a:latin typeface="+mn-lt"/>
          <a:cs typeface="+mn-cs"/>
        </a:defRPr>
      </a:lvl6pPr>
      <a:lvl7pPr marL="1985963" indent="-266700" algn="l" rtl="0" eaLnBrk="1" fontAlgn="base" hangingPunct="1">
        <a:spcBef>
          <a:spcPct val="50000"/>
        </a:spcBef>
        <a:spcAft>
          <a:spcPct val="0"/>
        </a:spcAft>
        <a:buClr>
          <a:schemeClr val="bg1"/>
        </a:buClr>
        <a:buFont typeface="Symbol" pitchFamily="18" charset="2"/>
        <a:buChar char="-"/>
        <a:defRPr>
          <a:solidFill>
            <a:schemeClr val="bg1"/>
          </a:solidFill>
          <a:latin typeface="+mn-lt"/>
          <a:cs typeface="+mn-cs"/>
        </a:defRPr>
      </a:lvl7pPr>
      <a:lvl8pPr marL="2443163" indent="-266700" algn="l" rtl="0" eaLnBrk="1" fontAlgn="base" hangingPunct="1">
        <a:spcBef>
          <a:spcPct val="50000"/>
        </a:spcBef>
        <a:spcAft>
          <a:spcPct val="0"/>
        </a:spcAft>
        <a:buClr>
          <a:schemeClr val="bg1"/>
        </a:buClr>
        <a:buFont typeface="Symbol" pitchFamily="18" charset="2"/>
        <a:buChar char="-"/>
        <a:defRPr>
          <a:solidFill>
            <a:schemeClr val="bg1"/>
          </a:solidFill>
          <a:latin typeface="+mn-lt"/>
          <a:cs typeface="+mn-cs"/>
        </a:defRPr>
      </a:lvl8pPr>
      <a:lvl9pPr marL="2900363" indent="-266700" algn="l" rtl="0" eaLnBrk="1" fontAlgn="base" hangingPunct="1">
        <a:spcBef>
          <a:spcPct val="50000"/>
        </a:spcBef>
        <a:spcAft>
          <a:spcPct val="0"/>
        </a:spcAft>
        <a:buClr>
          <a:schemeClr val="bg1"/>
        </a:buClr>
        <a:buFont typeface="Symbol" pitchFamily="18" charset="2"/>
        <a:buChar char="-"/>
        <a:defRPr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61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ChangeArrowheads="1"/>
          </p:cNvSpPr>
          <p:nvPr/>
        </p:nvSpPr>
        <p:spPr bwMode="auto">
          <a:xfrm>
            <a:off x="0" y="330200"/>
            <a:ext cx="9906000" cy="312738"/>
          </a:xfrm>
          <a:prstGeom prst="rect">
            <a:avLst/>
          </a:prstGeom>
          <a:solidFill>
            <a:srgbClr val="001428"/>
          </a:solidFill>
          <a:ln w="1905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endParaRPr lang="ja-JP" altLang="en-US" sz="1600" b="0">
              <a:solidFill>
                <a:schemeClr val="tx1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198438" y="458788"/>
            <a:ext cx="9163050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0188" y="1635125"/>
            <a:ext cx="9055100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461830" name="Firmwide Footer"/>
          <p:cNvSpPr>
            <a:spLocks noChangeArrowheads="1"/>
          </p:cNvSpPr>
          <p:nvPr/>
        </p:nvSpPr>
        <p:spPr bwMode="gray">
          <a:xfrm>
            <a:off x="2717800" y="33338"/>
            <a:ext cx="7112000" cy="215900"/>
          </a:xfrm>
          <a:prstGeom prst="rect">
            <a:avLst/>
          </a:prstGeom>
          <a:solidFill>
            <a:srgbClr val="001428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 eaLnBrk="0" hangingPunct="0">
              <a:defRPr/>
            </a:pPr>
            <a:r>
              <a:rPr lang="en-US" altLang="ja-JP" sz="900" b="0">
                <a:solidFill>
                  <a:srgbClr val="001428"/>
                </a:solidFill>
                <a:latin typeface="Arial" charset="0"/>
                <a:ea typeface="MS PGothic" pitchFamily="34" charset="-128"/>
              </a:rPr>
              <a:t>    </a:t>
            </a:r>
          </a:p>
        </p:txBody>
      </p:sp>
      <p:pic>
        <p:nvPicPr>
          <p:cNvPr id="3078" name="Picture 7" descr="MS_Logo_Black edges fixed"/>
          <p:cNvPicPr>
            <a:picLocks noChangeAspect="1" noChangeArrowheads="1"/>
          </p:cNvPicPr>
          <p:nvPr/>
        </p:nvPicPr>
        <p:blipFill>
          <a:blip r:embed="rId13"/>
          <a:srcRect l="-1793" t="-6773" r="-1295" b="-6773"/>
          <a:stretch>
            <a:fillRect/>
          </a:stretch>
        </p:blipFill>
        <p:spPr bwMode="auto">
          <a:xfrm>
            <a:off x="307975" y="6388100"/>
            <a:ext cx="183515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065939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  <a:cs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  <a:cs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  <a:cs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  <a:cs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  <a:cs typeface="Arial" charset="0"/>
        </a:defRPr>
      </a:lvl9pPr>
    </p:titleStyle>
    <p:bodyStyle>
      <a:lvl1pPr marL="228600" indent="-228600" algn="l" rtl="0" eaLnBrk="1" fontAlgn="base" hangingPunct="1">
        <a:lnSpc>
          <a:spcPct val="110000"/>
        </a:lnSpc>
        <a:spcBef>
          <a:spcPct val="50000"/>
        </a:spcBef>
        <a:spcAft>
          <a:spcPct val="0"/>
        </a:spcAft>
        <a:buClr>
          <a:schemeClr val="tx1"/>
        </a:buClr>
        <a:buFont typeface="Symbol" pitchFamily="18" charset="2"/>
        <a:buChar char="·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60375" indent="-230188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80000"/>
        <a:buFont typeface="Symbol" pitchFamily="18" charset="2"/>
        <a:buChar char="-"/>
        <a:defRPr>
          <a:solidFill>
            <a:schemeClr val="tx1"/>
          </a:solidFill>
          <a:latin typeface="+mn-lt"/>
          <a:cs typeface="+mn-cs"/>
        </a:defRPr>
      </a:lvl2pPr>
      <a:lvl3pPr marL="688975" indent="-227013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Symbol" pitchFamily="18" charset="2"/>
        <a:buChar char="·"/>
        <a:defRPr>
          <a:solidFill>
            <a:schemeClr val="tx1"/>
          </a:solidFill>
          <a:latin typeface="+mn-lt"/>
          <a:cs typeface="+mn-cs"/>
        </a:defRPr>
      </a:lvl3pPr>
      <a:lvl4pPr marL="917575" indent="-227013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80000"/>
        <a:buFont typeface="Symbol" pitchFamily="18" charset="2"/>
        <a:buChar char="-"/>
        <a:defRPr>
          <a:solidFill>
            <a:schemeClr val="tx1"/>
          </a:solidFill>
          <a:latin typeface="+mn-lt"/>
          <a:cs typeface="+mn-cs"/>
        </a:defRPr>
      </a:lvl4pPr>
      <a:lvl5pPr marL="1146175" indent="-227013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60000"/>
        <a:buFont typeface="Symbol" pitchFamily="18" charset="2"/>
        <a:buChar char="&gt;"/>
        <a:defRPr>
          <a:solidFill>
            <a:schemeClr val="tx1"/>
          </a:solidFill>
          <a:latin typeface="+mn-lt"/>
          <a:cs typeface="+mn-cs"/>
        </a:defRPr>
      </a:lvl5pPr>
      <a:lvl6pPr marL="1603375" indent="-227013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60000"/>
        <a:buFont typeface="Symbol" pitchFamily="18" charset="2"/>
        <a:buChar char="&gt;"/>
        <a:defRPr>
          <a:solidFill>
            <a:schemeClr val="tx1"/>
          </a:solidFill>
          <a:latin typeface="+mn-lt"/>
          <a:cs typeface="+mn-cs"/>
        </a:defRPr>
      </a:lvl6pPr>
      <a:lvl7pPr marL="2060575" indent="-227013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60000"/>
        <a:buFont typeface="Symbol" pitchFamily="18" charset="2"/>
        <a:buChar char="&gt;"/>
        <a:defRPr>
          <a:solidFill>
            <a:schemeClr val="tx1"/>
          </a:solidFill>
          <a:latin typeface="+mn-lt"/>
          <a:cs typeface="+mn-cs"/>
        </a:defRPr>
      </a:lvl7pPr>
      <a:lvl8pPr marL="2517775" indent="-227013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60000"/>
        <a:buFont typeface="Symbol" pitchFamily="18" charset="2"/>
        <a:buChar char="&gt;"/>
        <a:defRPr>
          <a:solidFill>
            <a:schemeClr val="tx1"/>
          </a:solidFill>
          <a:latin typeface="+mn-lt"/>
          <a:cs typeface="+mn-cs"/>
        </a:defRPr>
      </a:lvl8pPr>
      <a:lvl9pPr marL="2974975" indent="-227013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60000"/>
        <a:buFont typeface="Symbol" pitchFamily="18" charset="2"/>
        <a:buChar char="&gt;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61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ChangeArrowheads="1"/>
          </p:cNvSpPr>
          <p:nvPr/>
        </p:nvSpPr>
        <p:spPr bwMode="auto">
          <a:xfrm>
            <a:off x="0" y="0"/>
            <a:ext cx="9906000" cy="973138"/>
          </a:xfrm>
          <a:prstGeom prst="rect">
            <a:avLst/>
          </a:prstGeom>
          <a:solidFill>
            <a:srgbClr val="001428"/>
          </a:solidFill>
          <a:ln w="1905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endParaRPr lang="ja-JP" altLang="en-US" sz="1600" b="0">
              <a:solidFill>
                <a:schemeClr val="tx1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198438" y="458788"/>
            <a:ext cx="9163050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0188" y="1635125"/>
            <a:ext cx="9055100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50885" name="Firmwide Footer"/>
          <p:cNvSpPr>
            <a:spLocks noChangeArrowheads="1"/>
          </p:cNvSpPr>
          <p:nvPr/>
        </p:nvSpPr>
        <p:spPr bwMode="gray">
          <a:xfrm>
            <a:off x="2717800" y="33338"/>
            <a:ext cx="7112000" cy="215900"/>
          </a:xfrm>
          <a:prstGeom prst="rect">
            <a:avLst/>
          </a:prstGeom>
          <a:solidFill>
            <a:srgbClr val="001428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 eaLnBrk="0" hangingPunct="0">
              <a:defRPr/>
            </a:pPr>
            <a:r>
              <a:rPr lang="en-US" altLang="ja-JP" sz="900" b="0">
                <a:solidFill>
                  <a:srgbClr val="001428"/>
                </a:solidFill>
                <a:latin typeface="Arial" charset="0"/>
                <a:ea typeface="MS PGothic" pitchFamily="34" charset="-128"/>
              </a:rPr>
              <a:t>    </a:t>
            </a:r>
            <a:fld id="{082A81F6-D3D9-4FD9-84FA-85B3A6531C00}" type="datetimeFigureOut">
              <a:rPr lang="ja-JP" altLang="en-US" sz="900" b="0">
                <a:solidFill>
                  <a:srgbClr val="001428"/>
                </a:solidFill>
                <a:latin typeface="Arial" charset="0"/>
                <a:ea typeface="MS PGothic" pitchFamily="34" charset="-128"/>
              </a:rPr>
              <a:pPr algn="r" eaLnBrk="0" hangingPunct="0">
                <a:defRPr/>
              </a:pPr>
              <a:t>2020/6/9</a:t>
            </a:fld>
            <a:endParaRPr lang="en-US" altLang="ja-JP" sz="900" b="0">
              <a:solidFill>
                <a:srgbClr val="001428"/>
              </a:solidFill>
              <a:latin typeface="Arial" charset="0"/>
              <a:ea typeface="MS PGothic" pitchFamily="34" charset="-128"/>
            </a:endParaRPr>
          </a:p>
        </p:txBody>
      </p:sp>
      <p:pic>
        <p:nvPicPr>
          <p:cNvPr id="4102" name="Picture 6" descr="MS_Logo_Black edges fixed"/>
          <p:cNvPicPr>
            <a:picLocks noChangeAspect="1" noChangeArrowheads="1"/>
          </p:cNvPicPr>
          <p:nvPr/>
        </p:nvPicPr>
        <p:blipFill>
          <a:blip r:embed="rId13"/>
          <a:srcRect l="-1793" t="-6773" r="-1295" b="-6773"/>
          <a:stretch>
            <a:fillRect/>
          </a:stretch>
        </p:blipFill>
        <p:spPr bwMode="auto">
          <a:xfrm>
            <a:off x="307975" y="6388100"/>
            <a:ext cx="183515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6763180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  <a:cs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  <a:cs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  <a:cs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  <a:cs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  <a:cs typeface="Arial" charset="0"/>
        </a:defRPr>
      </a:lvl9pPr>
    </p:titleStyle>
    <p:bodyStyle>
      <a:lvl1pPr marL="228600" indent="-228600" algn="l" rtl="0" eaLnBrk="1" fontAlgn="base" hangingPunct="1">
        <a:lnSpc>
          <a:spcPct val="110000"/>
        </a:lnSpc>
        <a:spcBef>
          <a:spcPct val="50000"/>
        </a:spcBef>
        <a:spcAft>
          <a:spcPct val="0"/>
        </a:spcAft>
        <a:buClr>
          <a:schemeClr val="tx1"/>
        </a:buClr>
        <a:buFont typeface="Symbol" pitchFamily="18" charset="2"/>
        <a:buChar char="·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60375" indent="-230188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80000"/>
        <a:buFont typeface="Symbol" pitchFamily="18" charset="2"/>
        <a:buChar char="-"/>
        <a:defRPr>
          <a:solidFill>
            <a:schemeClr val="tx1"/>
          </a:solidFill>
          <a:latin typeface="+mn-lt"/>
          <a:cs typeface="+mn-cs"/>
        </a:defRPr>
      </a:lvl2pPr>
      <a:lvl3pPr marL="688975" indent="-227013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Symbol" pitchFamily="18" charset="2"/>
        <a:buChar char="·"/>
        <a:defRPr>
          <a:solidFill>
            <a:schemeClr val="tx1"/>
          </a:solidFill>
          <a:latin typeface="+mn-lt"/>
          <a:cs typeface="+mn-cs"/>
        </a:defRPr>
      </a:lvl3pPr>
      <a:lvl4pPr marL="917575" indent="-227013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80000"/>
        <a:buFont typeface="Symbol" pitchFamily="18" charset="2"/>
        <a:buChar char="-"/>
        <a:defRPr>
          <a:solidFill>
            <a:schemeClr val="tx1"/>
          </a:solidFill>
          <a:latin typeface="+mn-lt"/>
          <a:cs typeface="+mn-cs"/>
        </a:defRPr>
      </a:lvl4pPr>
      <a:lvl5pPr marL="1146175" indent="-227013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60000"/>
        <a:buFont typeface="Symbol" pitchFamily="18" charset="2"/>
        <a:buChar char="&gt;"/>
        <a:defRPr>
          <a:solidFill>
            <a:schemeClr val="tx1"/>
          </a:solidFill>
          <a:latin typeface="+mn-lt"/>
          <a:cs typeface="+mn-cs"/>
        </a:defRPr>
      </a:lvl5pPr>
      <a:lvl6pPr marL="1603375" indent="-227013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60000"/>
        <a:buFont typeface="Symbol" pitchFamily="18" charset="2"/>
        <a:buChar char="&gt;"/>
        <a:defRPr>
          <a:solidFill>
            <a:schemeClr val="tx1"/>
          </a:solidFill>
          <a:latin typeface="+mn-lt"/>
          <a:cs typeface="+mn-cs"/>
        </a:defRPr>
      </a:lvl6pPr>
      <a:lvl7pPr marL="2060575" indent="-227013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60000"/>
        <a:buFont typeface="Symbol" pitchFamily="18" charset="2"/>
        <a:buChar char="&gt;"/>
        <a:defRPr>
          <a:solidFill>
            <a:schemeClr val="tx1"/>
          </a:solidFill>
          <a:latin typeface="+mn-lt"/>
          <a:cs typeface="+mn-cs"/>
        </a:defRPr>
      </a:lvl7pPr>
      <a:lvl8pPr marL="2517775" indent="-227013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60000"/>
        <a:buFont typeface="Symbol" pitchFamily="18" charset="2"/>
        <a:buChar char="&gt;"/>
        <a:defRPr>
          <a:solidFill>
            <a:schemeClr val="tx1"/>
          </a:solidFill>
          <a:latin typeface="+mn-lt"/>
          <a:cs typeface="+mn-cs"/>
        </a:defRPr>
      </a:lvl8pPr>
      <a:lvl9pPr marL="2974975" indent="-227013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60000"/>
        <a:buFont typeface="Symbol" pitchFamily="18" charset="2"/>
        <a:buChar char="&gt;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370" name="Rectangle 2"/>
          <p:cNvSpPr>
            <a:spLocks noChangeArrowheads="1"/>
          </p:cNvSpPr>
          <p:nvPr/>
        </p:nvSpPr>
        <p:spPr bwMode="auto">
          <a:xfrm>
            <a:off x="1" y="231775"/>
            <a:ext cx="8487173" cy="928688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3125" tIns="38025" rIns="73125" bIns="38025" anchor="ctr"/>
          <a:lstStyle/>
          <a:p>
            <a:endParaRPr lang="en-US" sz="1463" dirty="0"/>
          </a:p>
        </p:txBody>
      </p:sp>
      <p:sp>
        <p:nvSpPr>
          <p:cNvPr id="8263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230190"/>
            <a:ext cx="8482013" cy="930275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40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2637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9889" y="1736725"/>
            <a:ext cx="7890404" cy="474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33147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75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75">
          <a:solidFill>
            <a:schemeClr val="bg1"/>
          </a:solidFill>
          <a:latin typeface="Univers 45 Light" charset="0"/>
          <a:ea typeface="ヒラギノ角ゴ Pro W3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75">
          <a:solidFill>
            <a:schemeClr val="bg1"/>
          </a:solidFill>
          <a:latin typeface="Univers 45 Light" charset="0"/>
          <a:ea typeface="ヒラギノ角ゴ Pro W3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75">
          <a:solidFill>
            <a:schemeClr val="bg1"/>
          </a:solidFill>
          <a:latin typeface="Univers 45 Light" charset="0"/>
          <a:ea typeface="ヒラギノ角ゴ Pro W3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75">
          <a:solidFill>
            <a:schemeClr val="bg1"/>
          </a:solidFill>
          <a:latin typeface="Univers 45 Light" charset="0"/>
          <a:ea typeface="ヒラギノ角ゴ Pro W3" charset="0"/>
          <a:cs typeface="Arial" charset="0"/>
        </a:defRPr>
      </a:lvl5pPr>
      <a:lvl6pPr marL="371475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75">
          <a:solidFill>
            <a:schemeClr val="bg1"/>
          </a:solidFill>
          <a:latin typeface="Univers 45 Light" charset="0"/>
          <a:ea typeface="ヒラギノ角ゴ Pro W3" charset="0"/>
          <a:cs typeface="Arial" charset="0"/>
        </a:defRPr>
      </a:lvl6pPr>
      <a:lvl7pPr marL="7429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75">
          <a:solidFill>
            <a:schemeClr val="bg1"/>
          </a:solidFill>
          <a:latin typeface="Univers 45 Light" charset="0"/>
          <a:ea typeface="ヒラギノ角ゴ Pro W3" charset="0"/>
          <a:cs typeface="Arial" charset="0"/>
        </a:defRPr>
      </a:lvl7pPr>
      <a:lvl8pPr marL="1114425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75">
          <a:solidFill>
            <a:schemeClr val="bg1"/>
          </a:solidFill>
          <a:latin typeface="Univers 45 Light" charset="0"/>
          <a:ea typeface="ヒラギノ角ゴ Pro W3" charset="0"/>
          <a:cs typeface="Arial" charset="0"/>
        </a:defRPr>
      </a:lvl8pPr>
      <a:lvl9pPr marL="1485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75">
          <a:solidFill>
            <a:schemeClr val="bg1"/>
          </a:solidFill>
          <a:latin typeface="Univers 45 Light" charset="0"/>
          <a:ea typeface="ヒラギノ角ゴ Pro W3" charset="0"/>
          <a:cs typeface="Arial" charset="0"/>
        </a:defRPr>
      </a:lvl9pPr>
    </p:titleStyle>
    <p:bodyStyle>
      <a:lvl1pPr marL="223143" indent="-223143" algn="l" rtl="0" eaLnBrk="1" fontAlgn="base" hangingPunct="1">
        <a:spcBef>
          <a:spcPct val="50000"/>
        </a:spcBef>
        <a:spcAft>
          <a:spcPct val="0"/>
        </a:spcAft>
        <a:buClr>
          <a:srgbClr val="99CC00"/>
        </a:buClr>
        <a:buFont typeface="Univers 45 Light" charset="0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46286" indent="-221853" algn="l" rtl="0" eaLnBrk="1" fontAlgn="base" hangingPunct="1">
        <a:spcBef>
          <a:spcPct val="50000"/>
        </a:spcBef>
        <a:spcAft>
          <a:spcPct val="0"/>
        </a:spcAft>
        <a:buClr>
          <a:srgbClr val="99CC00"/>
        </a:buClr>
        <a:buFont typeface="Arial" charset="0"/>
        <a:buChar char="−"/>
        <a:defRPr>
          <a:solidFill>
            <a:schemeClr val="tx1"/>
          </a:solidFill>
          <a:latin typeface="+mn-lt"/>
          <a:ea typeface="Arial" charset="0"/>
          <a:cs typeface="+mn-cs"/>
        </a:defRPr>
      </a:lvl2pPr>
      <a:lvl3pPr marL="656531" indent="-208955" algn="l" rtl="0" eaLnBrk="1" fontAlgn="base" hangingPunct="1">
        <a:spcBef>
          <a:spcPct val="50000"/>
        </a:spcBef>
        <a:spcAft>
          <a:spcPct val="0"/>
        </a:spcAft>
        <a:buClr>
          <a:srgbClr val="99CC00"/>
        </a:buClr>
        <a:buFont typeface="Arial" charset="0"/>
        <a:buChar char="−"/>
        <a:defRPr>
          <a:solidFill>
            <a:schemeClr val="tx1"/>
          </a:solidFill>
          <a:latin typeface="+mn-lt"/>
          <a:ea typeface="Arial" charset="0"/>
          <a:cs typeface="+mn-cs"/>
        </a:defRPr>
      </a:lvl3pPr>
      <a:lvl4pPr marL="879673" indent="-221853" algn="l" rtl="0" eaLnBrk="1" fontAlgn="base" hangingPunct="1">
        <a:spcBef>
          <a:spcPct val="50000"/>
        </a:spcBef>
        <a:spcAft>
          <a:spcPct val="0"/>
        </a:spcAft>
        <a:buClr>
          <a:srgbClr val="99CC00"/>
        </a:buClr>
        <a:buFont typeface="Arial" charset="0"/>
        <a:buChar char="−"/>
        <a:defRPr>
          <a:solidFill>
            <a:schemeClr val="tx1"/>
          </a:solidFill>
          <a:latin typeface="+mn-lt"/>
          <a:ea typeface="Arial" charset="0"/>
          <a:cs typeface="+mn-cs"/>
        </a:defRPr>
      </a:lvl4pPr>
      <a:lvl5pPr marL="1101527" indent="-220564" algn="l" rtl="0" eaLnBrk="1" fontAlgn="base" hangingPunct="1">
        <a:spcBef>
          <a:spcPct val="50000"/>
        </a:spcBef>
        <a:spcAft>
          <a:spcPct val="0"/>
        </a:spcAft>
        <a:buClr>
          <a:srgbClr val="99CC00"/>
        </a:buClr>
        <a:buFont typeface="Arial" charset="0"/>
        <a:buChar char="−"/>
        <a:defRPr>
          <a:solidFill>
            <a:schemeClr val="tx1"/>
          </a:solidFill>
          <a:latin typeface="+mn-lt"/>
          <a:ea typeface="Arial" charset="0"/>
          <a:cs typeface="+mn-cs"/>
        </a:defRPr>
      </a:lvl5pPr>
      <a:lvl6pPr marL="1473002" indent="-220564" algn="l" rtl="0" eaLnBrk="1" fontAlgn="base" hangingPunct="1">
        <a:spcBef>
          <a:spcPct val="50000"/>
        </a:spcBef>
        <a:spcAft>
          <a:spcPct val="0"/>
        </a:spcAft>
        <a:buClr>
          <a:srgbClr val="99CC00"/>
        </a:buClr>
        <a:buFont typeface="Arial" charset="0"/>
        <a:buChar char="−"/>
        <a:defRPr>
          <a:solidFill>
            <a:schemeClr val="tx1"/>
          </a:solidFill>
          <a:latin typeface="+mn-lt"/>
          <a:ea typeface="Arial" charset="0"/>
          <a:cs typeface="+mn-cs"/>
        </a:defRPr>
      </a:lvl6pPr>
      <a:lvl7pPr marL="1844477" indent="-220564" algn="l" rtl="0" eaLnBrk="1" fontAlgn="base" hangingPunct="1">
        <a:spcBef>
          <a:spcPct val="50000"/>
        </a:spcBef>
        <a:spcAft>
          <a:spcPct val="0"/>
        </a:spcAft>
        <a:buClr>
          <a:srgbClr val="99CC00"/>
        </a:buClr>
        <a:buFont typeface="Arial" charset="0"/>
        <a:buChar char="−"/>
        <a:defRPr>
          <a:solidFill>
            <a:schemeClr val="tx1"/>
          </a:solidFill>
          <a:latin typeface="+mn-lt"/>
          <a:ea typeface="Arial" charset="0"/>
          <a:cs typeface="+mn-cs"/>
        </a:defRPr>
      </a:lvl7pPr>
      <a:lvl8pPr marL="2215952" indent="-220564" algn="l" rtl="0" eaLnBrk="1" fontAlgn="base" hangingPunct="1">
        <a:spcBef>
          <a:spcPct val="50000"/>
        </a:spcBef>
        <a:spcAft>
          <a:spcPct val="0"/>
        </a:spcAft>
        <a:buClr>
          <a:srgbClr val="99CC00"/>
        </a:buClr>
        <a:buFont typeface="Arial" charset="0"/>
        <a:buChar char="−"/>
        <a:defRPr>
          <a:solidFill>
            <a:schemeClr val="tx1"/>
          </a:solidFill>
          <a:latin typeface="+mn-lt"/>
          <a:ea typeface="Arial" charset="0"/>
          <a:cs typeface="+mn-cs"/>
        </a:defRPr>
      </a:lvl8pPr>
      <a:lvl9pPr marL="2587427" indent="-220564" algn="l" rtl="0" eaLnBrk="1" fontAlgn="base" hangingPunct="1">
        <a:spcBef>
          <a:spcPct val="50000"/>
        </a:spcBef>
        <a:spcAft>
          <a:spcPct val="0"/>
        </a:spcAft>
        <a:buClr>
          <a:srgbClr val="99CC00"/>
        </a:buClr>
        <a:buFont typeface="Arial" charset="0"/>
        <a:buChar char="−"/>
        <a:defRPr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371475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371475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371475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371475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371475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371475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371475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371475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371475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370" name="Rectangle 2"/>
          <p:cNvSpPr>
            <a:spLocks noChangeArrowheads="1"/>
          </p:cNvSpPr>
          <p:nvPr/>
        </p:nvSpPr>
        <p:spPr bwMode="auto">
          <a:xfrm>
            <a:off x="1" y="231775"/>
            <a:ext cx="8487173" cy="928688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3125" tIns="38025" rIns="73125" bIns="38025" anchor="ctr"/>
          <a:lstStyle/>
          <a:p>
            <a:endParaRPr lang="en-US" sz="1463" dirty="0"/>
          </a:p>
        </p:txBody>
      </p:sp>
      <p:sp>
        <p:nvSpPr>
          <p:cNvPr id="8263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230190"/>
            <a:ext cx="8482013" cy="930275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40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2637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9889" y="1736725"/>
            <a:ext cx="7890404" cy="474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7295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75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75">
          <a:solidFill>
            <a:schemeClr val="bg1"/>
          </a:solidFill>
          <a:latin typeface="Univers 45 Light" charset="0"/>
          <a:ea typeface="ヒラギノ角ゴ Pro W3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75">
          <a:solidFill>
            <a:schemeClr val="bg1"/>
          </a:solidFill>
          <a:latin typeface="Univers 45 Light" charset="0"/>
          <a:ea typeface="ヒラギノ角ゴ Pro W3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75">
          <a:solidFill>
            <a:schemeClr val="bg1"/>
          </a:solidFill>
          <a:latin typeface="Univers 45 Light" charset="0"/>
          <a:ea typeface="ヒラギノ角ゴ Pro W3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75">
          <a:solidFill>
            <a:schemeClr val="bg1"/>
          </a:solidFill>
          <a:latin typeface="Univers 45 Light" charset="0"/>
          <a:ea typeface="ヒラギノ角ゴ Pro W3" charset="0"/>
          <a:cs typeface="Arial" charset="0"/>
        </a:defRPr>
      </a:lvl5pPr>
      <a:lvl6pPr marL="371475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75">
          <a:solidFill>
            <a:schemeClr val="bg1"/>
          </a:solidFill>
          <a:latin typeface="Univers 45 Light" charset="0"/>
          <a:ea typeface="ヒラギノ角ゴ Pro W3" charset="0"/>
          <a:cs typeface="Arial" charset="0"/>
        </a:defRPr>
      </a:lvl6pPr>
      <a:lvl7pPr marL="7429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75">
          <a:solidFill>
            <a:schemeClr val="bg1"/>
          </a:solidFill>
          <a:latin typeface="Univers 45 Light" charset="0"/>
          <a:ea typeface="ヒラギノ角ゴ Pro W3" charset="0"/>
          <a:cs typeface="Arial" charset="0"/>
        </a:defRPr>
      </a:lvl7pPr>
      <a:lvl8pPr marL="1114425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75">
          <a:solidFill>
            <a:schemeClr val="bg1"/>
          </a:solidFill>
          <a:latin typeface="Univers 45 Light" charset="0"/>
          <a:ea typeface="ヒラギノ角ゴ Pro W3" charset="0"/>
          <a:cs typeface="Arial" charset="0"/>
        </a:defRPr>
      </a:lvl8pPr>
      <a:lvl9pPr marL="1485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75">
          <a:solidFill>
            <a:schemeClr val="bg1"/>
          </a:solidFill>
          <a:latin typeface="Univers 45 Light" charset="0"/>
          <a:ea typeface="ヒラギノ角ゴ Pro W3" charset="0"/>
          <a:cs typeface="Arial" charset="0"/>
        </a:defRPr>
      </a:lvl9pPr>
    </p:titleStyle>
    <p:bodyStyle>
      <a:lvl1pPr marL="223143" indent="-223143" algn="l" rtl="0" eaLnBrk="1" fontAlgn="base" hangingPunct="1">
        <a:spcBef>
          <a:spcPct val="50000"/>
        </a:spcBef>
        <a:spcAft>
          <a:spcPct val="0"/>
        </a:spcAft>
        <a:buClr>
          <a:srgbClr val="99CC00"/>
        </a:buClr>
        <a:buFont typeface="Univers 45 Light" charset="0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46286" indent="-221853" algn="l" rtl="0" eaLnBrk="1" fontAlgn="base" hangingPunct="1">
        <a:spcBef>
          <a:spcPct val="50000"/>
        </a:spcBef>
        <a:spcAft>
          <a:spcPct val="0"/>
        </a:spcAft>
        <a:buClr>
          <a:srgbClr val="99CC00"/>
        </a:buClr>
        <a:buFont typeface="Arial" charset="0"/>
        <a:buChar char="−"/>
        <a:defRPr>
          <a:solidFill>
            <a:schemeClr val="tx1"/>
          </a:solidFill>
          <a:latin typeface="+mn-lt"/>
          <a:ea typeface="Arial" charset="0"/>
          <a:cs typeface="+mn-cs"/>
        </a:defRPr>
      </a:lvl2pPr>
      <a:lvl3pPr marL="656531" indent="-208955" algn="l" rtl="0" eaLnBrk="1" fontAlgn="base" hangingPunct="1">
        <a:spcBef>
          <a:spcPct val="50000"/>
        </a:spcBef>
        <a:spcAft>
          <a:spcPct val="0"/>
        </a:spcAft>
        <a:buClr>
          <a:srgbClr val="99CC00"/>
        </a:buClr>
        <a:buFont typeface="Arial" charset="0"/>
        <a:buChar char="−"/>
        <a:defRPr>
          <a:solidFill>
            <a:schemeClr val="tx1"/>
          </a:solidFill>
          <a:latin typeface="+mn-lt"/>
          <a:ea typeface="Arial" charset="0"/>
          <a:cs typeface="+mn-cs"/>
        </a:defRPr>
      </a:lvl3pPr>
      <a:lvl4pPr marL="879673" indent="-221853" algn="l" rtl="0" eaLnBrk="1" fontAlgn="base" hangingPunct="1">
        <a:spcBef>
          <a:spcPct val="50000"/>
        </a:spcBef>
        <a:spcAft>
          <a:spcPct val="0"/>
        </a:spcAft>
        <a:buClr>
          <a:srgbClr val="99CC00"/>
        </a:buClr>
        <a:buFont typeface="Arial" charset="0"/>
        <a:buChar char="−"/>
        <a:defRPr>
          <a:solidFill>
            <a:schemeClr val="tx1"/>
          </a:solidFill>
          <a:latin typeface="+mn-lt"/>
          <a:ea typeface="Arial" charset="0"/>
          <a:cs typeface="+mn-cs"/>
        </a:defRPr>
      </a:lvl4pPr>
      <a:lvl5pPr marL="1101527" indent="-220564" algn="l" rtl="0" eaLnBrk="1" fontAlgn="base" hangingPunct="1">
        <a:spcBef>
          <a:spcPct val="50000"/>
        </a:spcBef>
        <a:spcAft>
          <a:spcPct val="0"/>
        </a:spcAft>
        <a:buClr>
          <a:srgbClr val="99CC00"/>
        </a:buClr>
        <a:buFont typeface="Arial" charset="0"/>
        <a:buChar char="−"/>
        <a:defRPr>
          <a:solidFill>
            <a:schemeClr val="tx1"/>
          </a:solidFill>
          <a:latin typeface="+mn-lt"/>
          <a:ea typeface="Arial" charset="0"/>
          <a:cs typeface="+mn-cs"/>
        </a:defRPr>
      </a:lvl5pPr>
      <a:lvl6pPr marL="1473002" indent="-220564" algn="l" rtl="0" eaLnBrk="1" fontAlgn="base" hangingPunct="1">
        <a:spcBef>
          <a:spcPct val="50000"/>
        </a:spcBef>
        <a:spcAft>
          <a:spcPct val="0"/>
        </a:spcAft>
        <a:buClr>
          <a:srgbClr val="99CC00"/>
        </a:buClr>
        <a:buFont typeface="Arial" charset="0"/>
        <a:buChar char="−"/>
        <a:defRPr>
          <a:solidFill>
            <a:schemeClr val="tx1"/>
          </a:solidFill>
          <a:latin typeface="+mn-lt"/>
          <a:ea typeface="Arial" charset="0"/>
          <a:cs typeface="+mn-cs"/>
        </a:defRPr>
      </a:lvl6pPr>
      <a:lvl7pPr marL="1844477" indent="-220564" algn="l" rtl="0" eaLnBrk="1" fontAlgn="base" hangingPunct="1">
        <a:spcBef>
          <a:spcPct val="50000"/>
        </a:spcBef>
        <a:spcAft>
          <a:spcPct val="0"/>
        </a:spcAft>
        <a:buClr>
          <a:srgbClr val="99CC00"/>
        </a:buClr>
        <a:buFont typeface="Arial" charset="0"/>
        <a:buChar char="−"/>
        <a:defRPr>
          <a:solidFill>
            <a:schemeClr val="tx1"/>
          </a:solidFill>
          <a:latin typeface="+mn-lt"/>
          <a:ea typeface="Arial" charset="0"/>
          <a:cs typeface="+mn-cs"/>
        </a:defRPr>
      </a:lvl7pPr>
      <a:lvl8pPr marL="2215952" indent="-220564" algn="l" rtl="0" eaLnBrk="1" fontAlgn="base" hangingPunct="1">
        <a:spcBef>
          <a:spcPct val="50000"/>
        </a:spcBef>
        <a:spcAft>
          <a:spcPct val="0"/>
        </a:spcAft>
        <a:buClr>
          <a:srgbClr val="99CC00"/>
        </a:buClr>
        <a:buFont typeface="Arial" charset="0"/>
        <a:buChar char="−"/>
        <a:defRPr>
          <a:solidFill>
            <a:schemeClr val="tx1"/>
          </a:solidFill>
          <a:latin typeface="+mn-lt"/>
          <a:ea typeface="Arial" charset="0"/>
          <a:cs typeface="+mn-cs"/>
        </a:defRPr>
      </a:lvl8pPr>
      <a:lvl9pPr marL="2587427" indent="-220564" algn="l" rtl="0" eaLnBrk="1" fontAlgn="base" hangingPunct="1">
        <a:spcBef>
          <a:spcPct val="50000"/>
        </a:spcBef>
        <a:spcAft>
          <a:spcPct val="0"/>
        </a:spcAft>
        <a:buClr>
          <a:srgbClr val="99CC00"/>
        </a:buClr>
        <a:buFont typeface="Arial" charset="0"/>
        <a:buChar char="−"/>
        <a:defRPr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371475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371475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371475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371475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371475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371475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371475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371475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371475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-18918" y="266478"/>
            <a:ext cx="8482014" cy="930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540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9888" y="1484313"/>
            <a:ext cx="8673090" cy="474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2239" y="10262"/>
            <a:ext cx="983721" cy="113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 bwMode="auto">
          <a:xfrm>
            <a:off x="0" y="1195138"/>
            <a:ext cx="9906000" cy="506930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err="1">
              <a:ln>
                <a:noFill/>
              </a:ln>
              <a:solidFill>
                <a:schemeClr val="accent5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6657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Univers for BP Light" panose="020B040302020202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cs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Univers 45 Light" pitchFamily="2" charset="0"/>
          <a:cs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Univers 45 Light" pitchFamily="2" charset="0"/>
          <a:cs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Univers 45 Light" pitchFamily="2" charset="0"/>
          <a:cs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Univers 45 Light" pitchFamily="2" charset="0"/>
          <a:cs typeface="Arial" charset="0"/>
        </a:defRPr>
      </a:lvl9pPr>
    </p:titleStyle>
    <p:bodyStyle>
      <a:lvl1pPr marL="274638" indent="-274638" algn="l" rtl="0" eaLnBrk="1" fontAlgn="base" hangingPunct="1">
        <a:spcBef>
          <a:spcPct val="50000"/>
        </a:spcBef>
        <a:spcAft>
          <a:spcPct val="0"/>
        </a:spcAft>
        <a:buClr>
          <a:srgbClr val="99CC00"/>
        </a:buClr>
        <a:buFont typeface="Univers 45 Light" pitchFamily="2" charset="0"/>
        <a:buChar char="•"/>
        <a:defRPr>
          <a:solidFill>
            <a:schemeClr val="tx1"/>
          </a:solidFill>
          <a:latin typeface="Univers for BP" panose="020B0603020202020204" pitchFamily="34" charset="0"/>
          <a:ea typeface="+mn-ea"/>
          <a:cs typeface="+mn-cs"/>
        </a:defRPr>
      </a:lvl1pPr>
      <a:lvl2pPr marL="549275" indent="-273050" algn="l" rtl="0" eaLnBrk="1" fontAlgn="base" hangingPunct="1">
        <a:spcBef>
          <a:spcPct val="50000"/>
        </a:spcBef>
        <a:spcAft>
          <a:spcPct val="0"/>
        </a:spcAft>
        <a:buClr>
          <a:srgbClr val="99CC00"/>
        </a:buClr>
        <a:buFont typeface="Arial" charset="0"/>
        <a:buChar char="−"/>
        <a:defRPr>
          <a:solidFill>
            <a:schemeClr val="tx1"/>
          </a:solidFill>
          <a:latin typeface="Univers for BP" panose="020B0603020202020204" pitchFamily="34" charset="0"/>
          <a:cs typeface="+mn-cs"/>
        </a:defRPr>
      </a:lvl2pPr>
      <a:lvl3pPr marL="808038" indent="-257175" algn="l" rtl="0" eaLnBrk="1" fontAlgn="base" hangingPunct="1">
        <a:spcBef>
          <a:spcPct val="50000"/>
        </a:spcBef>
        <a:spcAft>
          <a:spcPct val="0"/>
        </a:spcAft>
        <a:buClr>
          <a:srgbClr val="99CC00"/>
        </a:buClr>
        <a:buFont typeface="Arial" charset="0"/>
        <a:buChar char="−"/>
        <a:defRPr>
          <a:solidFill>
            <a:schemeClr val="tx1"/>
          </a:solidFill>
          <a:latin typeface="Univers for BP" panose="020B0603020202020204" pitchFamily="34" charset="0"/>
          <a:cs typeface="+mn-cs"/>
        </a:defRPr>
      </a:lvl3pPr>
      <a:lvl4pPr marL="1082675" indent="-273050" algn="l" rtl="0" eaLnBrk="1" fontAlgn="base" hangingPunct="1">
        <a:spcBef>
          <a:spcPct val="50000"/>
        </a:spcBef>
        <a:spcAft>
          <a:spcPct val="0"/>
        </a:spcAft>
        <a:buClr>
          <a:srgbClr val="99CC00"/>
        </a:buClr>
        <a:buFont typeface="Arial" charset="0"/>
        <a:buChar char="−"/>
        <a:defRPr>
          <a:solidFill>
            <a:schemeClr val="tx1"/>
          </a:solidFill>
          <a:latin typeface="Univers for BP" panose="020B0603020202020204" pitchFamily="34" charset="0"/>
          <a:cs typeface="+mn-cs"/>
        </a:defRPr>
      </a:lvl4pPr>
      <a:lvl5pPr marL="1355725" indent="-271463" algn="l" rtl="0" eaLnBrk="1" fontAlgn="base" hangingPunct="1">
        <a:spcBef>
          <a:spcPct val="50000"/>
        </a:spcBef>
        <a:spcAft>
          <a:spcPct val="0"/>
        </a:spcAft>
        <a:buClr>
          <a:srgbClr val="99CC00"/>
        </a:buClr>
        <a:buFont typeface="Arial" charset="0"/>
        <a:buChar char="−"/>
        <a:defRPr>
          <a:solidFill>
            <a:schemeClr val="tx1"/>
          </a:solidFill>
          <a:latin typeface="Univers for BP" panose="020B0603020202020204" pitchFamily="34" charset="0"/>
          <a:cs typeface="+mn-cs"/>
        </a:defRPr>
      </a:lvl5pPr>
      <a:lvl6pPr marL="1812925" indent="-271463" algn="l" rtl="0" eaLnBrk="1" fontAlgn="base" hangingPunct="1">
        <a:spcBef>
          <a:spcPct val="50000"/>
        </a:spcBef>
        <a:spcAft>
          <a:spcPct val="0"/>
        </a:spcAft>
        <a:buClr>
          <a:srgbClr val="99CC00"/>
        </a:buClr>
        <a:buFont typeface="Arial" charset="0"/>
        <a:buChar char="−"/>
        <a:defRPr>
          <a:solidFill>
            <a:schemeClr val="tx1"/>
          </a:solidFill>
          <a:latin typeface="+mn-lt"/>
          <a:cs typeface="+mn-cs"/>
        </a:defRPr>
      </a:lvl6pPr>
      <a:lvl7pPr marL="2270125" indent="-271463" algn="l" rtl="0" eaLnBrk="1" fontAlgn="base" hangingPunct="1">
        <a:spcBef>
          <a:spcPct val="50000"/>
        </a:spcBef>
        <a:spcAft>
          <a:spcPct val="0"/>
        </a:spcAft>
        <a:buClr>
          <a:srgbClr val="99CC00"/>
        </a:buClr>
        <a:buFont typeface="Arial" charset="0"/>
        <a:buChar char="−"/>
        <a:defRPr>
          <a:solidFill>
            <a:schemeClr val="tx1"/>
          </a:solidFill>
          <a:latin typeface="+mn-lt"/>
          <a:cs typeface="+mn-cs"/>
        </a:defRPr>
      </a:lvl7pPr>
      <a:lvl8pPr marL="2727325" indent="-271463" algn="l" rtl="0" eaLnBrk="1" fontAlgn="base" hangingPunct="1">
        <a:spcBef>
          <a:spcPct val="50000"/>
        </a:spcBef>
        <a:spcAft>
          <a:spcPct val="0"/>
        </a:spcAft>
        <a:buClr>
          <a:srgbClr val="99CC00"/>
        </a:buClr>
        <a:buFont typeface="Arial" charset="0"/>
        <a:buChar char="−"/>
        <a:defRPr>
          <a:solidFill>
            <a:schemeClr val="tx1"/>
          </a:solidFill>
          <a:latin typeface="+mn-lt"/>
          <a:cs typeface="+mn-cs"/>
        </a:defRPr>
      </a:lvl8pPr>
      <a:lvl9pPr marL="3184525" indent="-271463" algn="l" rtl="0" eaLnBrk="1" fontAlgn="base" hangingPunct="1">
        <a:spcBef>
          <a:spcPct val="50000"/>
        </a:spcBef>
        <a:spcAft>
          <a:spcPct val="0"/>
        </a:spcAft>
        <a:buClr>
          <a:srgbClr val="99CC00"/>
        </a:buClr>
        <a:buFont typeface="Arial" charset="0"/>
        <a:buChar char="−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351310"/>
            <a:ext cx="8915400" cy="4813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AA71-0D55-4AA6-9ABE-2EA916A81CDF}" type="datetimeFigureOut">
              <a:rPr lang="en-GB" smtClean="0"/>
              <a:pPr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A6DC6-D733-43E8-8D9F-FC8D1FBA1D2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-18918" y="230189"/>
            <a:ext cx="8482014" cy="930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540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slide title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0" y="1124745"/>
            <a:ext cx="6825208" cy="360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err="1">
              <a:ln>
                <a:noFill/>
              </a:ln>
              <a:solidFill>
                <a:schemeClr val="accent5"/>
              </a:solidFill>
              <a:effectLst/>
              <a:latin typeface="Univers for BP" panose="020B0603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981225" y="1124744"/>
            <a:ext cx="1647265" cy="36000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err="1">
              <a:ln>
                <a:noFill/>
              </a:ln>
              <a:solidFill>
                <a:schemeClr val="accent5"/>
              </a:solidFill>
              <a:effectLst/>
              <a:latin typeface="Univers for BP" panose="020B0603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8775425" y="1124744"/>
            <a:ext cx="858095" cy="396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err="1">
              <a:ln>
                <a:noFill/>
              </a:ln>
              <a:solidFill>
                <a:schemeClr val="accent5"/>
              </a:solidFill>
              <a:effectLst/>
              <a:latin typeface="Univers for BP" panose="020B0603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3434" y="188640"/>
            <a:ext cx="715645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297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12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2"/>
        </a:buClr>
        <a:buSzPct val="120000"/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bg2"/>
        </a:buClr>
        <a:buSzPct val="120000"/>
        <a:buFont typeface="Univers for BP" panose="020B0603020202020204" pitchFamily="34" charset="0"/>
        <a:buChar char="—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bg2"/>
        </a:buClr>
        <a:buSzPct val="120000"/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bg2"/>
        </a:buClr>
        <a:buSzPct val="120000"/>
        <a:buFont typeface="Univers for BP" panose="020B0603020202020204" pitchFamily="34" charset="0"/>
        <a:buChar char="—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B8312B77-B985-4F83-96A1-35FFF8034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286000"/>
            <a:ext cx="8955087" cy="1676400"/>
          </a:xfrm>
        </p:spPr>
        <p:txBody>
          <a:bodyPr/>
          <a:lstStyle/>
          <a:p>
            <a:r>
              <a:rPr lang="en-US" sz="3200" dirty="0"/>
              <a:t>NEW normal – HSE considerations</a:t>
            </a: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r>
              <a:rPr lang="en-US" sz="2400" cap="none" dirty="0">
                <a:solidFill>
                  <a:schemeClr val="accent2"/>
                </a:solidFill>
              </a:rPr>
              <a:t>Chris Mawer</a:t>
            </a:r>
            <a:br>
              <a:rPr lang="en-US" sz="2400" cap="none" dirty="0">
                <a:solidFill>
                  <a:schemeClr val="accent2"/>
                </a:solidFill>
              </a:rPr>
            </a:br>
            <a:r>
              <a:rPr lang="en-US" sz="2400" cap="none" dirty="0">
                <a:solidFill>
                  <a:schemeClr val="accent2"/>
                </a:solidFill>
              </a:rPr>
              <a:t>VP HSE &amp; Engineering BP Russia</a:t>
            </a:r>
            <a:br>
              <a:rPr lang="en-US" sz="2400" cap="none" dirty="0">
                <a:solidFill>
                  <a:schemeClr val="accent2"/>
                </a:solidFill>
              </a:rPr>
            </a:br>
            <a:r>
              <a:rPr lang="en-US" sz="2400" cap="none" dirty="0">
                <a:solidFill>
                  <a:schemeClr val="accent2"/>
                </a:solidFill>
              </a:rPr>
              <a:t>Moscow, June 2020</a:t>
            </a:r>
            <a:br>
              <a:rPr lang="en-US" sz="3200" dirty="0">
                <a:solidFill>
                  <a:schemeClr val="accent2"/>
                </a:solidFill>
                <a:highlight>
                  <a:srgbClr val="FFFF00"/>
                </a:highlight>
              </a:rPr>
            </a:br>
            <a:br>
              <a:rPr lang="en-US" sz="3200" dirty="0">
                <a:solidFill>
                  <a:schemeClr val="accent2"/>
                </a:solidFill>
                <a:highlight>
                  <a:srgbClr val="FFFF00"/>
                </a:highlight>
              </a:rPr>
            </a:br>
            <a:endParaRPr lang="en-US" sz="3200" dirty="0">
              <a:solidFill>
                <a:schemeClr val="accent2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983928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D3073-CC5B-4354-8A03-62856ADDB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n-US" sz="2000" dirty="0"/>
              <a:t>Consider: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2000" dirty="0"/>
              <a:t>Business criticality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2000" dirty="0"/>
              <a:t>Effectiveness of work from office vs. home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2000" dirty="0"/>
              <a:t>Mental health issues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2000" dirty="0"/>
              <a:t>Personal circumstances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2000" dirty="0"/>
              <a:t>Vulnerability of employees and their close ones.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6F8FE3-5728-4FCC-8156-5ACF69F83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084199" cy="1143000"/>
          </a:xfrm>
        </p:spPr>
        <p:txBody>
          <a:bodyPr/>
          <a:lstStyle/>
          <a:p>
            <a:r>
              <a:rPr lang="en-US" b="1" dirty="0"/>
              <a:t>Why to come back to office if not essential?</a:t>
            </a:r>
          </a:p>
        </p:txBody>
      </p:sp>
    </p:spTree>
    <p:extLst>
      <p:ext uri="{BB962C8B-B14F-4D97-AF65-F5344CB8AC3E}">
        <p14:creationId xmlns:p14="http://schemas.microsoft.com/office/powerpoint/2010/main" val="1265661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0FE68-9D38-48F2-BD0E-4A1770E86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12777"/>
            <a:ext cx="9182100" cy="471338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Wearing masks everywhere outside home including office &amp; gloves in enclosed places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Testing for COVID-19 10% of employees every 15 days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Temperature measuring upon arrival at work and then every 4 hrs.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Keeping social distance at work of 1,5 m,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Only 1 person at a time in elevator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No eating at work place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Regular airing and cleaning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People with respiratory symptoms, vulnerable people with certain diagnoses, pregnant shall stay at home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Distant work is encouraged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0D800D-F10F-4FD3-983D-53DA826DA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Current Regulation Requirements</a:t>
            </a:r>
          </a:p>
        </p:txBody>
      </p:sp>
    </p:spTree>
    <p:extLst>
      <p:ext uri="{BB962C8B-B14F-4D97-AF65-F5344CB8AC3E}">
        <p14:creationId xmlns:p14="http://schemas.microsoft.com/office/powerpoint/2010/main" val="1821289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9DCA9-6D82-47CD-9FA8-DD5477829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12777"/>
            <a:ext cx="8877300" cy="460702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             </a:t>
            </a:r>
            <a:endParaRPr lang="en-US" sz="2000" dirty="0"/>
          </a:p>
          <a:p>
            <a:endParaRPr lang="ru-RU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8A3FCA6D-558E-4B24-88FB-DEF6B32B2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Reopening Workplaces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C10D06-272D-4327-9457-7C2AD2320015}"/>
              </a:ext>
            </a:extLst>
          </p:cNvPr>
          <p:cNvSpPr/>
          <p:nvPr/>
        </p:nvSpPr>
        <p:spPr>
          <a:xfrm>
            <a:off x="4828606" y="2286000"/>
            <a:ext cx="20293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14B6891-4299-4142-8B8F-67D53AC9FDE8}"/>
              </a:ext>
            </a:extLst>
          </p:cNvPr>
          <p:cNvSpPr/>
          <p:nvPr/>
        </p:nvSpPr>
        <p:spPr>
          <a:xfrm>
            <a:off x="6781800" y="1533555"/>
            <a:ext cx="2438400" cy="1504890"/>
          </a:xfrm>
          <a:prstGeom prst="ellipse">
            <a:avLst/>
          </a:prstGeom>
          <a:ln w="66675" cmpd="sng">
            <a:solidFill>
              <a:schemeClr val="accent4">
                <a:lumMod val="60000"/>
                <a:lumOff val="40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en-US" dirty="0"/>
              <a:t>Social distancing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4B05445-BE69-4092-A507-2EED48BE799E}"/>
              </a:ext>
            </a:extLst>
          </p:cNvPr>
          <p:cNvSpPr/>
          <p:nvPr/>
        </p:nvSpPr>
        <p:spPr>
          <a:xfrm>
            <a:off x="6774180" y="4343400"/>
            <a:ext cx="2438400" cy="1504890"/>
          </a:xfrm>
          <a:prstGeom prst="ellipse">
            <a:avLst/>
          </a:prstGeom>
          <a:ln w="66675" cmpd="sng">
            <a:solidFill>
              <a:schemeClr val="accent3"/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en-US" dirty="0"/>
              <a:t>Follow guidance and signage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BB22409-416F-4D5A-9011-058B175D4974}"/>
              </a:ext>
            </a:extLst>
          </p:cNvPr>
          <p:cNvSpPr/>
          <p:nvPr/>
        </p:nvSpPr>
        <p:spPr>
          <a:xfrm>
            <a:off x="3966010" y="2963843"/>
            <a:ext cx="2438400" cy="1504890"/>
          </a:xfrm>
          <a:prstGeom prst="ellipse">
            <a:avLst/>
          </a:prstGeom>
          <a:ln w="66675" cmpd="sng">
            <a:solidFill>
              <a:schemeClr val="accent6"/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/>
              <a:t>Care for people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02DC522-9269-44E2-BDD5-3F1E53DB4257}"/>
              </a:ext>
            </a:extLst>
          </p:cNvPr>
          <p:cNvSpPr/>
          <p:nvPr/>
        </p:nvSpPr>
        <p:spPr>
          <a:xfrm>
            <a:off x="914400" y="4343400"/>
            <a:ext cx="2438400" cy="1504890"/>
          </a:xfrm>
          <a:prstGeom prst="ellipse">
            <a:avLst/>
          </a:prstGeom>
          <a:ln w="66675" cmpd="sng">
            <a:solidFill>
              <a:schemeClr val="accent2"/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en-US" dirty="0"/>
              <a:t>Clean Workplace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1EAD46F-15AB-447F-8957-47DA38FFA798}"/>
              </a:ext>
            </a:extLst>
          </p:cNvPr>
          <p:cNvSpPr/>
          <p:nvPr/>
        </p:nvSpPr>
        <p:spPr>
          <a:xfrm>
            <a:off x="793616" y="1606426"/>
            <a:ext cx="2438400" cy="1504890"/>
          </a:xfrm>
          <a:prstGeom prst="ellipse">
            <a:avLst/>
          </a:prstGeom>
          <a:ln w="66675" cmpd="sng">
            <a:solidFill>
              <a:srgbClr val="7030A0"/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en-US" dirty="0"/>
              <a:t>Personal hygiene</a:t>
            </a:r>
          </a:p>
        </p:txBody>
      </p:sp>
    </p:spTree>
    <p:extLst>
      <p:ext uri="{BB962C8B-B14F-4D97-AF65-F5344CB8AC3E}">
        <p14:creationId xmlns:p14="http://schemas.microsoft.com/office/powerpoint/2010/main" val="2998938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EDEB3-A28F-45F7-B118-EF978FC1C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918" y="230189"/>
            <a:ext cx="8482014" cy="930275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Workplace readiness, examples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9FA0C90-DB0E-4127-B847-288B602E0A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2921559"/>
              </p:ext>
            </p:extLst>
          </p:nvPr>
        </p:nvGraphicFramePr>
        <p:xfrm>
          <a:off x="495300" y="1351310"/>
          <a:ext cx="8915400" cy="48139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73119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1D415D1-7A27-4215-BB01-3473A06A9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918" y="230189"/>
            <a:ext cx="8482014" cy="930275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New ways of working</a:t>
            </a:r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48DC4E28-0623-48BE-A72A-38E2DDEB58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9277913"/>
              </p:ext>
            </p:extLst>
          </p:nvPr>
        </p:nvGraphicFramePr>
        <p:xfrm>
          <a:off x="495300" y="1351310"/>
          <a:ext cx="8915400" cy="48139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335114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5_Default Design">
  <a:themeElements>
    <a:clrScheme name="5_Default Design 16">
      <a:dk1>
        <a:srgbClr val="000000"/>
      </a:dk1>
      <a:lt1>
        <a:srgbClr val="FFFFFF"/>
      </a:lt1>
      <a:dk2>
        <a:srgbClr val="FFFFFF"/>
      </a:dk2>
      <a:lt2>
        <a:srgbClr val="B2B2B2"/>
      </a:lt2>
      <a:accent1>
        <a:srgbClr val="FFFF00"/>
      </a:accent1>
      <a:accent2>
        <a:srgbClr val="99CC00"/>
      </a:accent2>
      <a:accent3>
        <a:srgbClr val="FFFFFF"/>
      </a:accent3>
      <a:accent4>
        <a:srgbClr val="000000"/>
      </a:accent4>
      <a:accent5>
        <a:srgbClr val="FFFFAA"/>
      </a:accent5>
      <a:accent6>
        <a:srgbClr val="8AB900"/>
      </a:accent6>
      <a:hlink>
        <a:srgbClr val="FF9900"/>
      </a:hlink>
      <a:folHlink>
        <a:srgbClr val="FF6600"/>
      </a:folHlink>
    </a:clrScheme>
    <a:fontScheme name="5_Default Design">
      <a:majorFont>
        <a:latin typeface="Univers 45 Light"/>
        <a:ea typeface=""/>
        <a:cs typeface=""/>
      </a:majorFont>
      <a:minorFont>
        <a:latin typeface="Univers 45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Default Design 1">
        <a:dk1>
          <a:srgbClr val="FF9900"/>
        </a:dk1>
        <a:lt1>
          <a:srgbClr val="FFFFCC"/>
        </a:lt1>
        <a:dk2>
          <a:srgbClr val="000000"/>
        </a:dk2>
        <a:lt2>
          <a:srgbClr val="FFCC00"/>
        </a:lt2>
        <a:accent1>
          <a:srgbClr val="6B6253"/>
        </a:accent1>
        <a:accent2>
          <a:srgbClr val="72543E"/>
        </a:accent2>
        <a:accent3>
          <a:srgbClr val="AAAAAA"/>
        </a:accent3>
        <a:accent4>
          <a:srgbClr val="DADAAE"/>
        </a:accent4>
        <a:accent5>
          <a:srgbClr val="BAB7B3"/>
        </a:accent5>
        <a:accent6>
          <a:srgbClr val="674B37"/>
        </a:accent6>
        <a:hlink>
          <a:srgbClr val="DA988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2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F5EBC1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9F3DD"/>
        </a:accent5>
        <a:accent6>
          <a:srgbClr val="E7B900"/>
        </a:accent6>
        <a:hlink>
          <a:srgbClr val="D4876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3">
        <a:dk1>
          <a:srgbClr val="000000"/>
        </a:dk1>
        <a:lt1>
          <a:srgbClr val="FFFFFF"/>
        </a:lt1>
        <a:dk2>
          <a:srgbClr val="000000"/>
        </a:dk2>
        <a:lt2>
          <a:srgbClr val="292929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4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D8EBB3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9F3D6"/>
        </a:accent5>
        <a:accent6>
          <a:srgbClr val="B9B900"/>
        </a:accent6>
        <a:hlink>
          <a:srgbClr val="FFBE7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5">
        <a:dk1>
          <a:srgbClr val="000000"/>
        </a:dk1>
        <a:lt1>
          <a:srgbClr val="E5D3B3"/>
        </a:lt1>
        <a:dk2>
          <a:srgbClr val="800000"/>
        </a:dk2>
        <a:lt2>
          <a:srgbClr val="009900"/>
        </a:lt2>
        <a:accent1>
          <a:srgbClr val="D5B095"/>
        </a:accent1>
        <a:accent2>
          <a:srgbClr val="E28666"/>
        </a:accent2>
        <a:accent3>
          <a:srgbClr val="F0E6D6"/>
        </a:accent3>
        <a:accent4>
          <a:srgbClr val="000000"/>
        </a:accent4>
        <a:accent5>
          <a:srgbClr val="E7D4C8"/>
        </a:accent5>
        <a:accent6>
          <a:srgbClr val="CD795C"/>
        </a:accent6>
        <a:hlink>
          <a:srgbClr val="B75735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6">
        <a:dk1>
          <a:srgbClr val="99CC00"/>
        </a:dk1>
        <a:lt1>
          <a:srgbClr val="FFFFFF"/>
        </a:lt1>
        <a:dk2>
          <a:srgbClr val="51399D"/>
        </a:dk2>
        <a:lt2>
          <a:srgbClr val="FFFFCC"/>
        </a:lt2>
        <a:accent1>
          <a:srgbClr val="877CAA"/>
        </a:accent1>
        <a:accent2>
          <a:srgbClr val="000058"/>
        </a:accent2>
        <a:accent3>
          <a:srgbClr val="B3AECC"/>
        </a:accent3>
        <a:accent4>
          <a:srgbClr val="DADADA"/>
        </a:accent4>
        <a:accent5>
          <a:srgbClr val="C3BFD2"/>
        </a:accent5>
        <a:accent6>
          <a:srgbClr val="00004F"/>
        </a:accent6>
        <a:hlink>
          <a:srgbClr val="FF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7">
        <a:dk1>
          <a:srgbClr val="000000"/>
        </a:dk1>
        <a:lt1>
          <a:srgbClr val="FFFFFF"/>
        </a:lt1>
        <a:dk2>
          <a:srgbClr val="009900"/>
        </a:dk2>
        <a:lt2>
          <a:srgbClr val="B2B2B2"/>
        </a:lt2>
        <a:accent1>
          <a:srgbClr val="A8E400"/>
        </a:accent1>
        <a:accent2>
          <a:srgbClr val="FF9903"/>
        </a:accent2>
        <a:accent3>
          <a:srgbClr val="FFFFFF"/>
        </a:accent3>
        <a:accent4>
          <a:srgbClr val="000000"/>
        </a:accent4>
        <a:accent5>
          <a:srgbClr val="D1EFAA"/>
        </a:accent5>
        <a:accent6>
          <a:srgbClr val="E78A02"/>
        </a:accent6>
        <a:hlink>
          <a:srgbClr val="FF66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8">
        <a:dk1>
          <a:srgbClr val="000000"/>
        </a:dk1>
        <a:lt1>
          <a:srgbClr val="FFFFFF"/>
        </a:lt1>
        <a:dk2>
          <a:srgbClr val="FFFF00"/>
        </a:dk2>
        <a:lt2>
          <a:srgbClr val="B2B2B2"/>
        </a:lt2>
        <a:accent1>
          <a:srgbClr val="A8E400"/>
        </a:accent1>
        <a:accent2>
          <a:srgbClr val="FF9903"/>
        </a:accent2>
        <a:accent3>
          <a:srgbClr val="FFFFFF"/>
        </a:accent3>
        <a:accent4>
          <a:srgbClr val="000000"/>
        </a:accent4>
        <a:accent5>
          <a:srgbClr val="D1EFAA"/>
        </a:accent5>
        <a:accent6>
          <a:srgbClr val="E78A02"/>
        </a:accent6>
        <a:hlink>
          <a:srgbClr val="FF6600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9">
        <a:dk1>
          <a:srgbClr val="000000"/>
        </a:dk1>
        <a:lt1>
          <a:srgbClr val="FFFFFF"/>
        </a:lt1>
        <a:dk2>
          <a:srgbClr val="FFFF00"/>
        </a:dk2>
        <a:lt2>
          <a:srgbClr val="B2B2B2"/>
        </a:lt2>
        <a:accent1>
          <a:srgbClr val="A7E200"/>
        </a:accent1>
        <a:accent2>
          <a:srgbClr val="FF9903"/>
        </a:accent2>
        <a:accent3>
          <a:srgbClr val="FFFFFF"/>
        </a:accent3>
        <a:accent4>
          <a:srgbClr val="000000"/>
        </a:accent4>
        <a:accent5>
          <a:srgbClr val="D0EEAA"/>
        </a:accent5>
        <a:accent6>
          <a:srgbClr val="E78A02"/>
        </a:accent6>
        <a:hlink>
          <a:srgbClr val="FF6600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10">
        <a:dk1>
          <a:srgbClr val="000000"/>
        </a:dk1>
        <a:lt1>
          <a:srgbClr val="FFFFFF"/>
        </a:lt1>
        <a:dk2>
          <a:srgbClr val="FFFF00"/>
        </a:dk2>
        <a:lt2>
          <a:srgbClr val="B2B2B2"/>
        </a:lt2>
        <a:accent1>
          <a:srgbClr val="99CC00"/>
        </a:accent1>
        <a:accent2>
          <a:srgbClr val="FF9903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8A02"/>
        </a:accent6>
        <a:hlink>
          <a:srgbClr val="FF6600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11">
        <a:dk1>
          <a:srgbClr val="000000"/>
        </a:dk1>
        <a:lt1>
          <a:srgbClr val="FFFFFF"/>
        </a:lt1>
        <a:dk2>
          <a:srgbClr val="0066FF"/>
        </a:dk2>
        <a:lt2>
          <a:srgbClr val="B2B2B2"/>
        </a:lt2>
        <a:accent1>
          <a:srgbClr val="99CC00"/>
        </a:accent1>
        <a:accent2>
          <a:srgbClr val="FF9903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8A02"/>
        </a:accent6>
        <a:hlink>
          <a:srgbClr val="FF66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12">
        <a:dk1>
          <a:srgbClr val="000000"/>
        </a:dk1>
        <a:lt1>
          <a:srgbClr val="00664B"/>
        </a:lt1>
        <a:dk2>
          <a:srgbClr val="FFFFFF"/>
        </a:dk2>
        <a:lt2>
          <a:srgbClr val="B2B2B2"/>
        </a:lt2>
        <a:accent1>
          <a:srgbClr val="99CC00"/>
        </a:accent1>
        <a:accent2>
          <a:srgbClr val="FF9903"/>
        </a:accent2>
        <a:accent3>
          <a:srgbClr val="AAB8B1"/>
        </a:accent3>
        <a:accent4>
          <a:srgbClr val="000000"/>
        </a:accent4>
        <a:accent5>
          <a:srgbClr val="CAE2AA"/>
        </a:accent5>
        <a:accent6>
          <a:srgbClr val="E78A02"/>
        </a:accent6>
        <a:hlink>
          <a:srgbClr val="FF66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13">
        <a:dk1>
          <a:srgbClr val="006600"/>
        </a:dk1>
        <a:lt1>
          <a:srgbClr val="FFFFFF"/>
        </a:lt1>
        <a:dk2>
          <a:srgbClr val="FFFF00"/>
        </a:dk2>
        <a:lt2>
          <a:srgbClr val="B2B2B2"/>
        </a:lt2>
        <a:accent1>
          <a:srgbClr val="99CC00"/>
        </a:accent1>
        <a:accent2>
          <a:srgbClr val="FF9903"/>
        </a:accent2>
        <a:accent3>
          <a:srgbClr val="FFFFFF"/>
        </a:accent3>
        <a:accent4>
          <a:srgbClr val="005600"/>
        </a:accent4>
        <a:accent5>
          <a:srgbClr val="CAE2AA"/>
        </a:accent5>
        <a:accent6>
          <a:srgbClr val="E78A02"/>
        </a:accent6>
        <a:hlink>
          <a:srgbClr val="FF6600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14">
        <a:dk1>
          <a:srgbClr val="B2B2B2"/>
        </a:dk1>
        <a:lt1>
          <a:srgbClr val="FFFFFF"/>
        </a:lt1>
        <a:dk2>
          <a:srgbClr val="005942"/>
        </a:dk2>
        <a:lt2>
          <a:srgbClr val="FFFF00"/>
        </a:lt2>
        <a:accent1>
          <a:srgbClr val="99CC00"/>
        </a:accent1>
        <a:accent2>
          <a:srgbClr val="FF9903"/>
        </a:accent2>
        <a:accent3>
          <a:srgbClr val="AAB5B0"/>
        </a:accent3>
        <a:accent4>
          <a:srgbClr val="DADADA"/>
        </a:accent4>
        <a:accent5>
          <a:srgbClr val="CAE2AA"/>
        </a:accent5>
        <a:accent6>
          <a:srgbClr val="E78A02"/>
        </a:accent6>
        <a:hlink>
          <a:srgbClr val="FF6600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5">
        <a:dk1>
          <a:srgbClr val="B2B2B2"/>
        </a:dk1>
        <a:lt1>
          <a:srgbClr val="FFFFFF"/>
        </a:lt1>
        <a:dk2>
          <a:srgbClr val="005942"/>
        </a:dk2>
        <a:lt2>
          <a:srgbClr val="0066FF"/>
        </a:lt2>
        <a:accent1>
          <a:srgbClr val="FFFF00"/>
        </a:accent1>
        <a:accent2>
          <a:srgbClr val="99CC00"/>
        </a:accent2>
        <a:accent3>
          <a:srgbClr val="AAB5B0"/>
        </a:accent3>
        <a:accent4>
          <a:srgbClr val="DADADA"/>
        </a:accent4>
        <a:accent5>
          <a:srgbClr val="FFFFAA"/>
        </a:accent5>
        <a:accent6>
          <a:srgbClr val="8AB900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6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FFFF00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FFAA"/>
        </a:accent5>
        <a:accent6>
          <a:srgbClr val="8AB900"/>
        </a:accent6>
        <a:hlink>
          <a:srgbClr val="FF99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6">
      <a:dk1>
        <a:srgbClr val="000000"/>
      </a:dk1>
      <a:lt1>
        <a:srgbClr val="FFFFFF"/>
      </a:lt1>
      <a:dk2>
        <a:srgbClr val="FFFFFF"/>
      </a:dk2>
      <a:lt2>
        <a:srgbClr val="B2B2B2"/>
      </a:lt2>
      <a:accent1>
        <a:srgbClr val="FFFF00"/>
      </a:accent1>
      <a:accent2>
        <a:srgbClr val="99CC00"/>
      </a:accent2>
      <a:accent3>
        <a:srgbClr val="FFFFFF"/>
      </a:accent3>
      <a:accent4>
        <a:srgbClr val="000000"/>
      </a:accent4>
      <a:accent5>
        <a:srgbClr val="FFFFAA"/>
      </a:accent5>
      <a:accent6>
        <a:srgbClr val="8AB900"/>
      </a:accent6>
      <a:hlink>
        <a:srgbClr val="FF9900"/>
      </a:hlink>
      <a:folHlink>
        <a:srgbClr val="FF6600"/>
      </a:folHlink>
    </a:clrScheme>
    <a:fontScheme name="Default Design">
      <a:majorFont>
        <a:latin typeface="Univers 45 Light"/>
        <a:ea typeface=""/>
        <a:cs typeface=""/>
      </a:majorFont>
      <a:minorFont>
        <a:latin typeface="Univers 45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rgbClr val="007833"/>
            </a:solidFill>
            <a:effectLst/>
            <a:latin typeface="Univers 45 Light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rgbClr val="007833"/>
            </a:solidFill>
            <a:effectLst/>
            <a:latin typeface="Univers 45 Light" pitchFamily="2" charset="0"/>
          </a:defRPr>
        </a:defPPr>
      </a:lstStyle>
    </a:lnDef>
  </a:objectDefaults>
  <a:extraClrSchemeLst>
    <a:extraClrScheme>
      <a:clrScheme name="Default Design 1">
        <a:dk1>
          <a:srgbClr val="FF9900"/>
        </a:dk1>
        <a:lt1>
          <a:srgbClr val="FFFFCC"/>
        </a:lt1>
        <a:dk2>
          <a:srgbClr val="000000"/>
        </a:dk2>
        <a:lt2>
          <a:srgbClr val="FFCC00"/>
        </a:lt2>
        <a:accent1>
          <a:srgbClr val="6B6253"/>
        </a:accent1>
        <a:accent2>
          <a:srgbClr val="72543E"/>
        </a:accent2>
        <a:accent3>
          <a:srgbClr val="AAAAAA"/>
        </a:accent3>
        <a:accent4>
          <a:srgbClr val="DADAAE"/>
        </a:accent4>
        <a:accent5>
          <a:srgbClr val="BAB7B3"/>
        </a:accent5>
        <a:accent6>
          <a:srgbClr val="674B37"/>
        </a:accent6>
        <a:hlink>
          <a:srgbClr val="DA988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F5EBC1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9F3DD"/>
        </a:accent5>
        <a:accent6>
          <a:srgbClr val="E7B900"/>
        </a:accent6>
        <a:hlink>
          <a:srgbClr val="D4876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292929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D8EBB3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9F3D6"/>
        </a:accent5>
        <a:accent6>
          <a:srgbClr val="B9B900"/>
        </a:accent6>
        <a:hlink>
          <a:srgbClr val="FFBE7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E5D3B3"/>
        </a:lt1>
        <a:dk2>
          <a:srgbClr val="800000"/>
        </a:dk2>
        <a:lt2>
          <a:srgbClr val="009900"/>
        </a:lt2>
        <a:accent1>
          <a:srgbClr val="D5B095"/>
        </a:accent1>
        <a:accent2>
          <a:srgbClr val="E28666"/>
        </a:accent2>
        <a:accent3>
          <a:srgbClr val="F0E6D6"/>
        </a:accent3>
        <a:accent4>
          <a:srgbClr val="000000"/>
        </a:accent4>
        <a:accent5>
          <a:srgbClr val="E7D4C8"/>
        </a:accent5>
        <a:accent6>
          <a:srgbClr val="CD795C"/>
        </a:accent6>
        <a:hlink>
          <a:srgbClr val="B75735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99CC00"/>
        </a:dk1>
        <a:lt1>
          <a:srgbClr val="FFFFFF"/>
        </a:lt1>
        <a:dk2>
          <a:srgbClr val="51399D"/>
        </a:dk2>
        <a:lt2>
          <a:srgbClr val="FFFFCC"/>
        </a:lt2>
        <a:accent1>
          <a:srgbClr val="877CAA"/>
        </a:accent1>
        <a:accent2>
          <a:srgbClr val="000058"/>
        </a:accent2>
        <a:accent3>
          <a:srgbClr val="B3AECC"/>
        </a:accent3>
        <a:accent4>
          <a:srgbClr val="DADADA"/>
        </a:accent4>
        <a:accent5>
          <a:srgbClr val="C3BFD2"/>
        </a:accent5>
        <a:accent6>
          <a:srgbClr val="00004F"/>
        </a:accent6>
        <a:hlink>
          <a:srgbClr val="FF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9900"/>
        </a:dk2>
        <a:lt2>
          <a:srgbClr val="B2B2B2"/>
        </a:lt2>
        <a:accent1>
          <a:srgbClr val="A8E400"/>
        </a:accent1>
        <a:accent2>
          <a:srgbClr val="FF9903"/>
        </a:accent2>
        <a:accent3>
          <a:srgbClr val="FFFFFF"/>
        </a:accent3>
        <a:accent4>
          <a:srgbClr val="000000"/>
        </a:accent4>
        <a:accent5>
          <a:srgbClr val="D1EFAA"/>
        </a:accent5>
        <a:accent6>
          <a:srgbClr val="E78A02"/>
        </a:accent6>
        <a:hlink>
          <a:srgbClr val="FF66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FFFF00"/>
        </a:dk2>
        <a:lt2>
          <a:srgbClr val="B2B2B2"/>
        </a:lt2>
        <a:accent1>
          <a:srgbClr val="A8E400"/>
        </a:accent1>
        <a:accent2>
          <a:srgbClr val="FF9903"/>
        </a:accent2>
        <a:accent3>
          <a:srgbClr val="FFFFFF"/>
        </a:accent3>
        <a:accent4>
          <a:srgbClr val="000000"/>
        </a:accent4>
        <a:accent5>
          <a:srgbClr val="D1EFAA"/>
        </a:accent5>
        <a:accent6>
          <a:srgbClr val="E78A02"/>
        </a:accent6>
        <a:hlink>
          <a:srgbClr val="FF6600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FFFF00"/>
        </a:dk2>
        <a:lt2>
          <a:srgbClr val="B2B2B2"/>
        </a:lt2>
        <a:accent1>
          <a:srgbClr val="A7E200"/>
        </a:accent1>
        <a:accent2>
          <a:srgbClr val="FF9903"/>
        </a:accent2>
        <a:accent3>
          <a:srgbClr val="FFFFFF"/>
        </a:accent3>
        <a:accent4>
          <a:srgbClr val="000000"/>
        </a:accent4>
        <a:accent5>
          <a:srgbClr val="D0EEAA"/>
        </a:accent5>
        <a:accent6>
          <a:srgbClr val="E78A02"/>
        </a:accent6>
        <a:hlink>
          <a:srgbClr val="FF6600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FFFF00"/>
        </a:dk2>
        <a:lt2>
          <a:srgbClr val="B2B2B2"/>
        </a:lt2>
        <a:accent1>
          <a:srgbClr val="99CC00"/>
        </a:accent1>
        <a:accent2>
          <a:srgbClr val="FF9903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8A02"/>
        </a:accent6>
        <a:hlink>
          <a:srgbClr val="FF6600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0066FF"/>
        </a:dk2>
        <a:lt2>
          <a:srgbClr val="B2B2B2"/>
        </a:lt2>
        <a:accent1>
          <a:srgbClr val="99CC00"/>
        </a:accent1>
        <a:accent2>
          <a:srgbClr val="FF9903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8A02"/>
        </a:accent6>
        <a:hlink>
          <a:srgbClr val="FF66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000000"/>
        </a:dk1>
        <a:lt1>
          <a:srgbClr val="00664B"/>
        </a:lt1>
        <a:dk2>
          <a:srgbClr val="FFFFFF"/>
        </a:dk2>
        <a:lt2>
          <a:srgbClr val="B2B2B2"/>
        </a:lt2>
        <a:accent1>
          <a:srgbClr val="99CC00"/>
        </a:accent1>
        <a:accent2>
          <a:srgbClr val="FF9903"/>
        </a:accent2>
        <a:accent3>
          <a:srgbClr val="AAB8B1"/>
        </a:accent3>
        <a:accent4>
          <a:srgbClr val="000000"/>
        </a:accent4>
        <a:accent5>
          <a:srgbClr val="CAE2AA"/>
        </a:accent5>
        <a:accent6>
          <a:srgbClr val="E78A02"/>
        </a:accent6>
        <a:hlink>
          <a:srgbClr val="FF66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6600"/>
        </a:dk1>
        <a:lt1>
          <a:srgbClr val="FFFFFF"/>
        </a:lt1>
        <a:dk2>
          <a:srgbClr val="FFFF00"/>
        </a:dk2>
        <a:lt2>
          <a:srgbClr val="B2B2B2"/>
        </a:lt2>
        <a:accent1>
          <a:srgbClr val="99CC00"/>
        </a:accent1>
        <a:accent2>
          <a:srgbClr val="FF9903"/>
        </a:accent2>
        <a:accent3>
          <a:srgbClr val="FFFFFF"/>
        </a:accent3>
        <a:accent4>
          <a:srgbClr val="005600"/>
        </a:accent4>
        <a:accent5>
          <a:srgbClr val="CAE2AA"/>
        </a:accent5>
        <a:accent6>
          <a:srgbClr val="E78A02"/>
        </a:accent6>
        <a:hlink>
          <a:srgbClr val="FF6600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B2B2B2"/>
        </a:dk1>
        <a:lt1>
          <a:srgbClr val="FFFFFF"/>
        </a:lt1>
        <a:dk2>
          <a:srgbClr val="005942"/>
        </a:dk2>
        <a:lt2>
          <a:srgbClr val="FFFF00"/>
        </a:lt2>
        <a:accent1>
          <a:srgbClr val="99CC00"/>
        </a:accent1>
        <a:accent2>
          <a:srgbClr val="FF9903"/>
        </a:accent2>
        <a:accent3>
          <a:srgbClr val="AAB5B0"/>
        </a:accent3>
        <a:accent4>
          <a:srgbClr val="DADADA"/>
        </a:accent4>
        <a:accent5>
          <a:srgbClr val="CAE2AA"/>
        </a:accent5>
        <a:accent6>
          <a:srgbClr val="E78A02"/>
        </a:accent6>
        <a:hlink>
          <a:srgbClr val="FF6600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B2B2B2"/>
        </a:dk1>
        <a:lt1>
          <a:srgbClr val="FFFFFF"/>
        </a:lt1>
        <a:dk2>
          <a:srgbClr val="005942"/>
        </a:dk2>
        <a:lt2>
          <a:srgbClr val="0066FF"/>
        </a:lt2>
        <a:accent1>
          <a:srgbClr val="FFFF00"/>
        </a:accent1>
        <a:accent2>
          <a:srgbClr val="99CC00"/>
        </a:accent2>
        <a:accent3>
          <a:srgbClr val="AAB5B0"/>
        </a:accent3>
        <a:accent4>
          <a:srgbClr val="DADADA"/>
        </a:accent4>
        <a:accent5>
          <a:srgbClr val="FFFFAA"/>
        </a:accent5>
        <a:accent6>
          <a:srgbClr val="8AB900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FFFF00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FFAA"/>
        </a:accent5>
        <a:accent6>
          <a:srgbClr val="8AB900"/>
        </a:accent6>
        <a:hlink>
          <a:srgbClr val="FF99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0">
      <a:dk1>
        <a:srgbClr val="B2B2B2"/>
      </a:dk1>
      <a:lt1>
        <a:srgbClr val="FFFFFF"/>
      </a:lt1>
      <a:dk2>
        <a:srgbClr val="005942"/>
      </a:dk2>
      <a:lt2>
        <a:srgbClr val="0066FF"/>
      </a:lt2>
      <a:accent1>
        <a:srgbClr val="FFFF00"/>
      </a:accent1>
      <a:accent2>
        <a:srgbClr val="99CC00"/>
      </a:accent2>
      <a:accent3>
        <a:srgbClr val="AAB5B0"/>
      </a:accent3>
      <a:accent4>
        <a:srgbClr val="DADADA"/>
      </a:accent4>
      <a:accent5>
        <a:srgbClr val="FFFFAA"/>
      </a:accent5>
      <a:accent6>
        <a:srgbClr val="8AB900"/>
      </a:accent6>
      <a:hlink>
        <a:srgbClr val="FF9900"/>
      </a:hlink>
      <a:folHlink>
        <a:srgbClr val="FF6600"/>
      </a:folHlink>
    </a:clrScheme>
    <a:fontScheme name="Default Design">
      <a:majorFont>
        <a:latin typeface="Univers 45 Light"/>
        <a:ea typeface=""/>
        <a:cs typeface="Arial"/>
      </a:majorFont>
      <a:minorFont>
        <a:latin typeface="Univers 45 Ligh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rgbClr val="007833"/>
            </a:solidFill>
            <a:effectLst/>
            <a:latin typeface="Univers 45 Light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rgbClr val="007833"/>
            </a:solidFill>
            <a:effectLst/>
            <a:latin typeface="Univers 45 Light" pitchFamily="2" charset="0"/>
          </a:defRPr>
        </a:defPPr>
      </a:lstStyle>
    </a:lnDef>
  </a:objectDefaults>
  <a:extraClrSchemeLst>
    <a:extraClrScheme>
      <a:clrScheme name="Default Design 1">
        <a:dk1>
          <a:srgbClr val="FF9900"/>
        </a:dk1>
        <a:lt1>
          <a:srgbClr val="FFFFCC"/>
        </a:lt1>
        <a:dk2>
          <a:srgbClr val="000000"/>
        </a:dk2>
        <a:lt2>
          <a:srgbClr val="FFCC00"/>
        </a:lt2>
        <a:accent1>
          <a:srgbClr val="6B6253"/>
        </a:accent1>
        <a:accent2>
          <a:srgbClr val="72543E"/>
        </a:accent2>
        <a:accent3>
          <a:srgbClr val="AAAAAA"/>
        </a:accent3>
        <a:accent4>
          <a:srgbClr val="DADAAE"/>
        </a:accent4>
        <a:accent5>
          <a:srgbClr val="BAB7B3"/>
        </a:accent5>
        <a:accent6>
          <a:srgbClr val="674B37"/>
        </a:accent6>
        <a:hlink>
          <a:srgbClr val="DA988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F5EBC1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9F3DD"/>
        </a:accent5>
        <a:accent6>
          <a:srgbClr val="E7B900"/>
        </a:accent6>
        <a:hlink>
          <a:srgbClr val="D4876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292929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D8EBB3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9F3D6"/>
        </a:accent5>
        <a:accent6>
          <a:srgbClr val="B9B900"/>
        </a:accent6>
        <a:hlink>
          <a:srgbClr val="FFBE7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E5D3B3"/>
        </a:lt1>
        <a:dk2>
          <a:srgbClr val="800000"/>
        </a:dk2>
        <a:lt2>
          <a:srgbClr val="009900"/>
        </a:lt2>
        <a:accent1>
          <a:srgbClr val="D5B095"/>
        </a:accent1>
        <a:accent2>
          <a:srgbClr val="E28666"/>
        </a:accent2>
        <a:accent3>
          <a:srgbClr val="F0E6D6"/>
        </a:accent3>
        <a:accent4>
          <a:srgbClr val="000000"/>
        </a:accent4>
        <a:accent5>
          <a:srgbClr val="E7D4C8"/>
        </a:accent5>
        <a:accent6>
          <a:srgbClr val="CD795C"/>
        </a:accent6>
        <a:hlink>
          <a:srgbClr val="B75735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99CC00"/>
        </a:dk1>
        <a:lt1>
          <a:srgbClr val="FFFFFF"/>
        </a:lt1>
        <a:dk2>
          <a:srgbClr val="51399D"/>
        </a:dk2>
        <a:lt2>
          <a:srgbClr val="FFFFCC"/>
        </a:lt2>
        <a:accent1>
          <a:srgbClr val="877CAA"/>
        </a:accent1>
        <a:accent2>
          <a:srgbClr val="000058"/>
        </a:accent2>
        <a:accent3>
          <a:srgbClr val="B3AECC"/>
        </a:accent3>
        <a:accent4>
          <a:srgbClr val="DADADA"/>
        </a:accent4>
        <a:accent5>
          <a:srgbClr val="C3BFD2"/>
        </a:accent5>
        <a:accent6>
          <a:srgbClr val="00004F"/>
        </a:accent6>
        <a:hlink>
          <a:srgbClr val="FF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6600"/>
        </a:dk2>
        <a:lt2>
          <a:srgbClr val="969696"/>
        </a:lt2>
        <a:accent1>
          <a:srgbClr val="99CC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8A00"/>
        </a:accent6>
        <a:hlink>
          <a:srgbClr val="FF66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6600"/>
        </a:dk2>
        <a:lt2>
          <a:srgbClr val="969696"/>
        </a:lt2>
        <a:accent1>
          <a:srgbClr val="8FC2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C6DDAA"/>
        </a:accent5>
        <a:accent6>
          <a:srgbClr val="E78A00"/>
        </a:accent6>
        <a:hlink>
          <a:srgbClr val="FF6600"/>
        </a:hlink>
        <a:folHlink>
          <a:srgbClr val="FEF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B2B2B2"/>
        </a:dk1>
        <a:lt1>
          <a:srgbClr val="FFFFFF"/>
        </a:lt1>
        <a:dk2>
          <a:srgbClr val="005942"/>
        </a:dk2>
        <a:lt2>
          <a:srgbClr val="FFFF00"/>
        </a:lt2>
        <a:accent1>
          <a:srgbClr val="99CC00"/>
        </a:accent1>
        <a:accent2>
          <a:srgbClr val="FF9903"/>
        </a:accent2>
        <a:accent3>
          <a:srgbClr val="AAB5B0"/>
        </a:accent3>
        <a:accent4>
          <a:srgbClr val="DADADA"/>
        </a:accent4>
        <a:accent5>
          <a:srgbClr val="CAE2AA"/>
        </a:accent5>
        <a:accent6>
          <a:srgbClr val="E78A02"/>
        </a:accent6>
        <a:hlink>
          <a:srgbClr val="FF6600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B2B2B2"/>
        </a:dk1>
        <a:lt1>
          <a:srgbClr val="FFFFFF"/>
        </a:lt1>
        <a:dk2>
          <a:srgbClr val="005942"/>
        </a:dk2>
        <a:lt2>
          <a:srgbClr val="0066FF"/>
        </a:lt2>
        <a:accent1>
          <a:srgbClr val="FFFF00"/>
        </a:accent1>
        <a:accent2>
          <a:srgbClr val="99CC00"/>
        </a:accent2>
        <a:accent3>
          <a:srgbClr val="AAB5B0"/>
        </a:accent3>
        <a:accent4>
          <a:srgbClr val="DADADA"/>
        </a:accent4>
        <a:accent5>
          <a:srgbClr val="FFFFAA"/>
        </a:accent5>
        <a:accent6>
          <a:srgbClr val="8AB900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FFFF00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FFAA"/>
        </a:accent5>
        <a:accent6>
          <a:srgbClr val="8AB900"/>
        </a:accent6>
        <a:hlink>
          <a:srgbClr val="FF99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---SCREEN">
  <a:themeElements>
    <a:clrScheme name="2_---SCREEN 13">
      <a:dk1>
        <a:srgbClr val="B9F391"/>
      </a:dk1>
      <a:lt1>
        <a:srgbClr val="FFFFFF"/>
      </a:lt1>
      <a:dk2>
        <a:srgbClr val="1B91BB"/>
      </a:dk2>
      <a:lt2>
        <a:srgbClr val="0083C3"/>
      </a:lt2>
      <a:accent1>
        <a:srgbClr val="F6C54C"/>
      </a:accent1>
      <a:accent2>
        <a:srgbClr val="32C464"/>
      </a:accent2>
      <a:accent3>
        <a:srgbClr val="ABC7DA"/>
      </a:accent3>
      <a:accent4>
        <a:srgbClr val="DADADA"/>
      </a:accent4>
      <a:accent5>
        <a:srgbClr val="FADFB2"/>
      </a:accent5>
      <a:accent6>
        <a:srgbClr val="2CB15A"/>
      </a:accent6>
      <a:hlink>
        <a:srgbClr val="9DDEED"/>
      </a:hlink>
      <a:folHlink>
        <a:srgbClr val="F37B53"/>
      </a:folHlink>
    </a:clrScheme>
    <a:fontScheme name="2_---SCREE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rgbClr val="007833"/>
            </a:solidFill>
            <a:effectLst/>
            <a:latin typeface="Univers 45 Light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rgbClr val="007833"/>
            </a:solidFill>
            <a:effectLst/>
            <a:latin typeface="Univers 45 Light" pitchFamily="2" charset="0"/>
          </a:defRPr>
        </a:defPPr>
      </a:lstStyle>
    </a:lnDef>
  </a:objectDefaults>
  <a:extraClrSchemeLst>
    <a:extraClrScheme>
      <a:clrScheme name="2_---SCREEN 1">
        <a:dk1>
          <a:srgbClr val="F78347"/>
        </a:dk1>
        <a:lt1>
          <a:srgbClr val="FFFFFF"/>
        </a:lt1>
        <a:dk2>
          <a:srgbClr val="002A6E"/>
        </a:dk2>
        <a:lt2>
          <a:srgbClr val="923E7A"/>
        </a:lt2>
        <a:accent1>
          <a:srgbClr val="F4B71E"/>
        </a:accent1>
        <a:accent2>
          <a:srgbClr val="00B478"/>
        </a:accent2>
        <a:accent3>
          <a:srgbClr val="AAACBA"/>
        </a:accent3>
        <a:accent4>
          <a:srgbClr val="DADADA"/>
        </a:accent4>
        <a:accent5>
          <a:srgbClr val="F8D8AB"/>
        </a:accent5>
        <a:accent6>
          <a:srgbClr val="00A36C"/>
        </a:accent6>
        <a:hlink>
          <a:srgbClr val="8AA6D4"/>
        </a:hlink>
        <a:folHlink>
          <a:srgbClr val="9BEB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---SCREEN 2">
        <a:dk1>
          <a:srgbClr val="F0714E"/>
        </a:dk1>
        <a:lt1>
          <a:srgbClr val="FFFFFF"/>
        </a:lt1>
        <a:dk2>
          <a:srgbClr val="002A6E"/>
        </a:dk2>
        <a:lt2>
          <a:srgbClr val="923E7A"/>
        </a:lt2>
        <a:accent1>
          <a:srgbClr val="F4B71E"/>
        </a:accent1>
        <a:accent2>
          <a:srgbClr val="00B478"/>
        </a:accent2>
        <a:accent3>
          <a:srgbClr val="AAACBA"/>
        </a:accent3>
        <a:accent4>
          <a:srgbClr val="DADADA"/>
        </a:accent4>
        <a:accent5>
          <a:srgbClr val="F8D8AB"/>
        </a:accent5>
        <a:accent6>
          <a:srgbClr val="00A36C"/>
        </a:accent6>
        <a:hlink>
          <a:srgbClr val="94C0F0"/>
        </a:hlink>
        <a:folHlink>
          <a:srgbClr val="B1FD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---SCREEN 3">
        <a:dk1>
          <a:srgbClr val="B1FD87"/>
        </a:dk1>
        <a:lt1>
          <a:srgbClr val="FFFFFF"/>
        </a:lt1>
        <a:dk2>
          <a:srgbClr val="002A6E"/>
        </a:dk2>
        <a:lt2>
          <a:srgbClr val="923E7A"/>
        </a:lt2>
        <a:accent1>
          <a:srgbClr val="F4B71E"/>
        </a:accent1>
        <a:accent2>
          <a:srgbClr val="00B478"/>
        </a:accent2>
        <a:accent3>
          <a:srgbClr val="AAACBA"/>
        </a:accent3>
        <a:accent4>
          <a:srgbClr val="DADADA"/>
        </a:accent4>
        <a:accent5>
          <a:srgbClr val="F8D8AB"/>
        </a:accent5>
        <a:accent6>
          <a:srgbClr val="00A36C"/>
        </a:accent6>
        <a:hlink>
          <a:srgbClr val="BAD2FF"/>
        </a:hlink>
        <a:folHlink>
          <a:srgbClr val="F0714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---SCREEN 4">
        <a:dk1>
          <a:srgbClr val="B1FD87"/>
        </a:dk1>
        <a:lt1>
          <a:srgbClr val="FFFFFF"/>
        </a:lt1>
        <a:dk2>
          <a:srgbClr val="002A6E"/>
        </a:dk2>
        <a:lt2>
          <a:srgbClr val="AE4A2D"/>
        </a:lt2>
        <a:accent1>
          <a:srgbClr val="F4B71E"/>
        </a:accent1>
        <a:accent2>
          <a:srgbClr val="00B478"/>
        </a:accent2>
        <a:accent3>
          <a:srgbClr val="AAACBA"/>
        </a:accent3>
        <a:accent4>
          <a:srgbClr val="DADADA"/>
        </a:accent4>
        <a:accent5>
          <a:srgbClr val="F8D8AB"/>
        </a:accent5>
        <a:accent6>
          <a:srgbClr val="00A36C"/>
        </a:accent6>
        <a:hlink>
          <a:srgbClr val="BAD2FF"/>
        </a:hlink>
        <a:folHlink>
          <a:srgbClr val="F0714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---SCREEN 5">
        <a:dk1>
          <a:srgbClr val="B1FD87"/>
        </a:dk1>
        <a:lt1>
          <a:srgbClr val="FFFFFF"/>
        </a:lt1>
        <a:dk2>
          <a:srgbClr val="002A6E"/>
        </a:dk2>
        <a:lt2>
          <a:srgbClr val="AE4A2D"/>
        </a:lt2>
        <a:accent1>
          <a:srgbClr val="F4B71E"/>
        </a:accent1>
        <a:accent2>
          <a:srgbClr val="00B478"/>
        </a:accent2>
        <a:accent3>
          <a:srgbClr val="AAACBA"/>
        </a:accent3>
        <a:accent4>
          <a:srgbClr val="DADADA"/>
        </a:accent4>
        <a:accent5>
          <a:srgbClr val="F8D8AB"/>
        </a:accent5>
        <a:accent6>
          <a:srgbClr val="00A36C"/>
        </a:accent6>
        <a:hlink>
          <a:srgbClr val="BAD2FF"/>
        </a:hlink>
        <a:folHlink>
          <a:srgbClr val="E2603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---SCREEN 6">
        <a:dk1>
          <a:srgbClr val="B1FD87"/>
        </a:dk1>
        <a:lt1>
          <a:srgbClr val="FFFFFF"/>
        </a:lt1>
        <a:dk2>
          <a:srgbClr val="002A6E"/>
        </a:dk2>
        <a:lt2>
          <a:srgbClr val="AE4A91"/>
        </a:lt2>
        <a:accent1>
          <a:srgbClr val="F4B71E"/>
        </a:accent1>
        <a:accent2>
          <a:srgbClr val="00B478"/>
        </a:accent2>
        <a:accent3>
          <a:srgbClr val="AAACBA"/>
        </a:accent3>
        <a:accent4>
          <a:srgbClr val="DADADA"/>
        </a:accent4>
        <a:accent5>
          <a:srgbClr val="F8D8AB"/>
        </a:accent5>
        <a:accent6>
          <a:srgbClr val="00A36C"/>
        </a:accent6>
        <a:hlink>
          <a:srgbClr val="BAD2FF"/>
        </a:hlink>
        <a:folHlink>
          <a:srgbClr val="E2603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---SCREEN 7">
        <a:dk1>
          <a:srgbClr val="B1FD87"/>
        </a:dk1>
        <a:lt1>
          <a:srgbClr val="FFFFFF"/>
        </a:lt1>
        <a:dk2>
          <a:srgbClr val="002A6E"/>
        </a:dk2>
        <a:lt2>
          <a:srgbClr val="AB5F85"/>
        </a:lt2>
        <a:accent1>
          <a:srgbClr val="F4B71E"/>
        </a:accent1>
        <a:accent2>
          <a:srgbClr val="00B478"/>
        </a:accent2>
        <a:accent3>
          <a:srgbClr val="AAACBA"/>
        </a:accent3>
        <a:accent4>
          <a:srgbClr val="DADADA"/>
        </a:accent4>
        <a:accent5>
          <a:srgbClr val="F8D8AB"/>
        </a:accent5>
        <a:accent6>
          <a:srgbClr val="00A36C"/>
        </a:accent6>
        <a:hlink>
          <a:srgbClr val="BAD2FF"/>
        </a:hlink>
        <a:folHlink>
          <a:srgbClr val="E46B4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---SCREEN 8">
        <a:dk1>
          <a:srgbClr val="B1FD87"/>
        </a:dk1>
        <a:lt1>
          <a:srgbClr val="FFFFFF"/>
        </a:lt1>
        <a:dk2>
          <a:srgbClr val="002A6E"/>
        </a:dk2>
        <a:lt2>
          <a:srgbClr val="AB5F85"/>
        </a:lt2>
        <a:accent1>
          <a:srgbClr val="F4B71E"/>
        </a:accent1>
        <a:accent2>
          <a:srgbClr val="00B478"/>
        </a:accent2>
        <a:accent3>
          <a:srgbClr val="AAACBA"/>
        </a:accent3>
        <a:accent4>
          <a:srgbClr val="DADADA"/>
        </a:accent4>
        <a:accent5>
          <a:srgbClr val="F8D8AB"/>
        </a:accent5>
        <a:accent6>
          <a:srgbClr val="00A36C"/>
        </a:accent6>
        <a:hlink>
          <a:srgbClr val="BAD2FF"/>
        </a:hlink>
        <a:folHlink>
          <a:srgbClr val="F2754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---SCREEN 9">
        <a:dk1>
          <a:srgbClr val="B1FD87"/>
        </a:dk1>
        <a:lt1>
          <a:srgbClr val="FFFFFF"/>
        </a:lt1>
        <a:dk2>
          <a:srgbClr val="002A6E"/>
        </a:dk2>
        <a:lt2>
          <a:srgbClr val="6689D0"/>
        </a:lt2>
        <a:accent1>
          <a:srgbClr val="F4B71E"/>
        </a:accent1>
        <a:accent2>
          <a:srgbClr val="00B478"/>
        </a:accent2>
        <a:accent3>
          <a:srgbClr val="AAACBA"/>
        </a:accent3>
        <a:accent4>
          <a:srgbClr val="DADADA"/>
        </a:accent4>
        <a:accent5>
          <a:srgbClr val="F8D8AB"/>
        </a:accent5>
        <a:accent6>
          <a:srgbClr val="00A36C"/>
        </a:accent6>
        <a:hlink>
          <a:srgbClr val="BAD2FF"/>
        </a:hlink>
        <a:folHlink>
          <a:srgbClr val="F2754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---SCREEN 10">
        <a:dk1>
          <a:srgbClr val="B1FD87"/>
        </a:dk1>
        <a:lt1>
          <a:srgbClr val="FFFFFF"/>
        </a:lt1>
        <a:dk2>
          <a:srgbClr val="001428"/>
        </a:dk2>
        <a:lt2>
          <a:srgbClr val="1E88AD"/>
        </a:lt2>
        <a:accent1>
          <a:srgbClr val="F4B71E"/>
        </a:accent1>
        <a:accent2>
          <a:srgbClr val="00B478"/>
        </a:accent2>
        <a:accent3>
          <a:srgbClr val="AAAAAC"/>
        </a:accent3>
        <a:accent4>
          <a:srgbClr val="DADADA"/>
        </a:accent4>
        <a:accent5>
          <a:srgbClr val="F8D8AB"/>
        </a:accent5>
        <a:accent6>
          <a:srgbClr val="00A36C"/>
        </a:accent6>
        <a:hlink>
          <a:srgbClr val="29B7DE"/>
        </a:hlink>
        <a:folHlink>
          <a:srgbClr val="F2754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---SCREEN 11">
        <a:dk1>
          <a:srgbClr val="B1FD87"/>
        </a:dk1>
        <a:lt1>
          <a:srgbClr val="FFFFFF"/>
        </a:lt1>
        <a:dk2>
          <a:srgbClr val="061F3F"/>
        </a:dk2>
        <a:lt2>
          <a:srgbClr val="1E88AD"/>
        </a:lt2>
        <a:accent1>
          <a:srgbClr val="F4B71E"/>
        </a:accent1>
        <a:accent2>
          <a:srgbClr val="00B478"/>
        </a:accent2>
        <a:accent3>
          <a:srgbClr val="AAABAF"/>
        </a:accent3>
        <a:accent4>
          <a:srgbClr val="DADADA"/>
        </a:accent4>
        <a:accent5>
          <a:srgbClr val="F8D8AB"/>
        </a:accent5>
        <a:accent6>
          <a:srgbClr val="00A36C"/>
        </a:accent6>
        <a:hlink>
          <a:srgbClr val="29B7DE"/>
        </a:hlink>
        <a:folHlink>
          <a:srgbClr val="F2754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---SCREEN 12">
        <a:dk1>
          <a:srgbClr val="B9F391"/>
        </a:dk1>
        <a:lt1>
          <a:srgbClr val="FFFFFF"/>
        </a:lt1>
        <a:dk2>
          <a:srgbClr val="1B91BB"/>
        </a:dk2>
        <a:lt2>
          <a:srgbClr val="1E88AD"/>
        </a:lt2>
        <a:accent1>
          <a:srgbClr val="F6C54C"/>
        </a:accent1>
        <a:accent2>
          <a:srgbClr val="00AA73"/>
        </a:accent2>
        <a:accent3>
          <a:srgbClr val="ABC7DA"/>
        </a:accent3>
        <a:accent4>
          <a:srgbClr val="DADADA"/>
        </a:accent4>
        <a:accent5>
          <a:srgbClr val="FADFB2"/>
        </a:accent5>
        <a:accent6>
          <a:srgbClr val="009A68"/>
        </a:accent6>
        <a:hlink>
          <a:srgbClr val="74D1EA"/>
        </a:hlink>
        <a:folHlink>
          <a:srgbClr val="F2724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---SCREEN 13">
        <a:dk1>
          <a:srgbClr val="B9F391"/>
        </a:dk1>
        <a:lt1>
          <a:srgbClr val="FFFFFF"/>
        </a:lt1>
        <a:dk2>
          <a:srgbClr val="1B91BB"/>
        </a:dk2>
        <a:lt2>
          <a:srgbClr val="0083C3"/>
        </a:lt2>
        <a:accent1>
          <a:srgbClr val="F6C54C"/>
        </a:accent1>
        <a:accent2>
          <a:srgbClr val="32C464"/>
        </a:accent2>
        <a:accent3>
          <a:srgbClr val="ABC7DA"/>
        </a:accent3>
        <a:accent4>
          <a:srgbClr val="DADADA"/>
        </a:accent4>
        <a:accent5>
          <a:srgbClr val="FADFB2"/>
        </a:accent5>
        <a:accent6>
          <a:srgbClr val="2CB15A"/>
        </a:accent6>
        <a:hlink>
          <a:srgbClr val="9DDEED"/>
        </a:hlink>
        <a:folHlink>
          <a:srgbClr val="F37B5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---SCREEN">
  <a:themeElements>
    <a:clrScheme name="4_---SCREEN 13">
      <a:dk1>
        <a:srgbClr val="B9F391"/>
      </a:dk1>
      <a:lt1>
        <a:srgbClr val="FFFFFF"/>
      </a:lt1>
      <a:dk2>
        <a:srgbClr val="1B91BB"/>
      </a:dk2>
      <a:lt2>
        <a:srgbClr val="0083C3"/>
      </a:lt2>
      <a:accent1>
        <a:srgbClr val="F6C54C"/>
      </a:accent1>
      <a:accent2>
        <a:srgbClr val="32C464"/>
      </a:accent2>
      <a:accent3>
        <a:srgbClr val="ABC7DA"/>
      </a:accent3>
      <a:accent4>
        <a:srgbClr val="DADADA"/>
      </a:accent4>
      <a:accent5>
        <a:srgbClr val="FADFB2"/>
      </a:accent5>
      <a:accent6>
        <a:srgbClr val="2CB15A"/>
      </a:accent6>
      <a:hlink>
        <a:srgbClr val="9DDEED"/>
      </a:hlink>
      <a:folHlink>
        <a:srgbClr val="F37B53"/>
      </a:folHlink>
    </a:clrScheme>
    <a:fontScheme name="4_---SCREE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---SCREEN 1">
        <a:dk1>
          <a:srgbClr val="F78347"/>
        </a:dk1>
        <a:lt1>
          <a:srgbClr val="FFFFFF"/>
        </a:lt1>
        <a:dk2>
          <a:srgbClr val="002A6E"/>
        </a:dk2>
        <a:lt2>
          <a:srgbClr val="923E7A"/>
        </a:lt2>
        <a:accent1>
          <a:srgbClr val="F4B71E"/>
        </a:accent1>
        <a:accent2>
          <a:srgbClr val="00B478"/>
        </a:accent2>
        <a:accent3>
          <a:srgbClr val="AAACBA"/>
        </a:accent3>
        <a:accent4>
          <a:srgbClr val="DADADA"/>
        </a:accent4>
        <a:accent5>
          <a:srgbClr val="F8D8AB"/>
        </a:accent5>
        <a:accent6>
          <a:srgbClr val="00A36C"/>
        </a:accent6>
        <a:hlink>
          <a:srgbClr val="8AA6D4"/>
        </a:hlink>
        <a:folHlink>
          <a:srgbClr val="9BEB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---SCREEN 2">
        <a:dk1>
          <a:srgbClr val="F0714E"/>
        </a:dk1>
        <a:lt1>
          <a:srgbClr val="FFFFFF"/>
        </a:lt1>
        <a:dk2>
          <a:srgbClr val="002A6E"/>
        </a:dk2>
        <a:lt2>
          <a:srgbClr val="923E7A"/>
        </a:lt2>
        <a:accent1>
          <a:srgbClr val="F4B71E"/>
        </a:accent1>
        <a:accent2>
          <a:srgbClr val="00B478"/>
        </a:accent2>
        <a:accent3>
          <a:srgbClr val="AAACBA"/>
        </a:accent3>
        <a:accent4>
          <a:srgbClr val="DADADA"/>
        </a:accent4>
        <a:accent5>
          <a:srgbClr val="F8D8AB"/>
        </a:accent5>
        <a:accent6>
          <a:srgbClr val="00A36C"/>
        </a:accent6>
        <a:hlink>
          <a:srgbClr val="94C0F0"/>
        </a:hlink>
        <a:folHlink>
          <a:srgbClr val="B1FD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---SCREEN 3">
        <a:dk1>
          <a:srgbClr val="B1FD87"/>
        </a:dk1>
        <a:lt1>
          <a:srgbClr val="FFFFFF"/>
        </a:lt1>
        <a:dk2>
          <a:srgbClr val="002A6E"/>
        </a:dk2>
        <a:lt2>
          <a:srgbClr val="923E7A"/>
        </a:lt2>
        <a:accent1>
          <a:srgbClr val="F4B71E"/>
        </a:accent1>
        <a:accent2>
          <a:srgbClr val="00B478"/>
        </a:accent2>
        <a:accent3>
          <a:srgbClr val="AAACBA"/>
        </a:accent3>
        <a:accent4>
          <a:srgbClr val="DADADA"/>
        </a:accent4>
        <a:accent5>
          <a:srgbClr val="F8D8AB"/>
        </a:accent5>
        <a:accent6>
          <a:srgbClr val="00A36C"/>
        </a:accent6>
        <a:hlink>
          <a:srgbClr val="BAD2FF"/>
        </a:hlink>
        <a:folHlink>
          <a:srgbClr val="F0714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---SCREEN 4">
        <a:dk1>
          <a:srgbClr val="B1FD87"/>
        </a:dk1>
        <a:lt1>
          <a:srgbClr val="FFFFFF"/>
        </a:lt1>
        <a:dk2>
          <a:srgbClr val="002A6E"/>
        </a:dk2>
        <a:lt2>
          <a:srgbClr val="AE4A2D"/>
        </a:lt2>
        <a:accent1>
          <a:srgbClr val="F4B71E"/>
        </a:accent1>
        <a:accent2>
          <a:srgbClr val="00B478"/>
        </a:accent2>
        <a:accent3>
          <a:srgbClr val="AAACBA"/>
        </a:accent3>
        <a:accent4>
          <a:srgbClr val="DADADA"/>
        </a:accent4>
        <a:accent5>
          <a:srgbClr val="F8D8AB"/>
        </a:accent5>
        <a:accent6>
          <a:srgbClr val="00A36C"/>
        </a:accent6>
        <a:hlink>
          <a:srgbClr val="BAD2FF"/>
        </a:hlink>
        <a:folHlink>
          <a:srgbClr val="F0714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---SCREEN 5">
        <a:dk1>
          <a:srgbClr val="B1FD87"/>
        </a:dk1>
        <a:lt1>
          <a:srgbClr val="FFFFFF"/>
        </a:lt1>
        <a:dk2>
          <a:srgbClr val="002A6E"/>
        </a:dk2>
        <a:lt2>
          <a:srgbClr val="AE4A2D"/>
        </a:lt2>
        <a:accent1>
          <a:srgbClr val="F4B71E"/>
        </a:accent1>
        <a:accent2>
          <a:srgbClr val="00B478"/>
        </a:accent2>
        <a:accent3>
          <a:srgbClr val="AAACBA"/>
        </a:accent3>
        <a:accent4>
          <a:srgbClr val="DADADA"/>
        </a:accent4>
        <a:accent5>
          <a:srgbClr val="F8D8AB"/>
        </a:accent5>
        <a:accent6>
          <a:srgbClr val="00A36C"/>
        </a:accent6>
        <a:hlink>
          <a:srgbClr val="BAD2FF"/>
        </a:hlink>
        <a:folHlink>
          <a:srgbClr val="E2603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---SCREEN 6">
        <a:dk1>
          <a:srgbClr val="B1FD87"/>
        </a:dk1>
        <a:lt1>
          <a:srgbClr val="FFFFFF"/>
        </a:lt1>
        <a:dk2>
          <a:srgbClr val="002A6E"/>
        </a:dk2>
        <a:lt2>
          <a:srgbClr val="AE4A91"/>
        </a:lt2>
        <a:accent1>
          <a:srgbClr val="F4B71E"/>
        </a:accent1>
        <a:accent2>
          <a:srgbClr val="00B478"/>
        </a:accent2>
        <a:accent3>
          <a:srgbClr val="AAACBA"/>
        </a:accent3>
        <a:accent4>
          <a:srgbClr val="DADADA"/>
        </a:accent4>
        <a:accent5>
          <a:srgbClr val="F8D8AB"/>
        </a:accent5>
        <a:accent6>
          <a:srgbClr val="00A36C"/>
        </a:accent6>
        <a:hlink>
          <a:srgbClr val="BAD2FF"/>
        </a:hlink>
        <a:folHlink>
          <a:srgbClr val="E2603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---SCREEN 7">
        <a:dk1>
          <a:srgbClr val="B1FD87"/>
        </a:dk1>
        <a:lt1>
          <a:srgbClr val="FFFFFF"/>
        </a:lt1>
        <a:dk2>
          <a:srgbClr val="002A6E"/>
        </a:dk2>
        <a:lt2>
          <a:srgbClr val="AB5F85"/>
        </a:lt2>
        <a:accent1>
          <a:srgbClr val="F4B71E"/>
        </a:accent1>
        <a:accent2>
          <a:srgbClr val="00B478"/>
        </a:accent2>
        <a:accent3>
          <a:srgbClr val="AAACBA"/>
        </a:accent3>
        <a:accent4>
          <a:srgbClr val="DADADA"/>
        </a:accent4>
        <a:accent5>
          <a:srgbClr val="F8D8AB"/>
        </a:accent5>
        <a:accent6>
          <a:srgbClr val="00A36C"/>
        </a:accent6>
        <a:hlink>
          <a:srgbClr val="BAD2FF"/>
        </a:hlink>
        <a:folHlink>
          <a:srgbClr val="E46B4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---SCREEN 8">
        <a:dk1>
          <a:srgbClr val="B1FD87"/>
        </a:dk1>
        <a:lt1>
          <a:srgbClr val="FFFFFF"/>
        </a:lt1>
        <a:dk2>
          <a:srgbClr val="002A6E"/>
        </a:dk2>
        <a:lt2>
          <a:srgbClr val="AB5F85"/>
        </a:lt2>
        <a:accent1>
          <a:srgbClr val="F4B71E"/>
        </a:accent1>
        <a:accent2>
          <a:srgbClr val="00B478"/>
        </a:accent2>
        <a:accent3>
          <a:srgbClr val="AAACBA"/>
        </a:accent3>
        <a:accent4>
          <a:srgbClr val="DADADA"/>
        </a:accent4>
        <a:accent5>
          <a:srgbClr val="F8D8AB"/>
        </a:accent5>
        <a:accent6>
          <a:srgbClr val="00A36C"/>
        </a:accent6>
        <a:hlink>
          <a:srgbClr val="BAD2FF"/>
        </a:hlink>
        <a:folHlink>
          <a:srgbClr val="F2754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---SCREEN 9">
        <a:dk1>
          <a:srgbClr val="B1FD87"/>
        </a:dk1>
        <a:lt1>
          <a:srgbClr val="FFFFFF"/>
        </a:lt1>
        <a:dk2>
          <a:srgbClr val="002A6E"/>
        </a:dk2>
        <a:lt2>
          <a:srgbClr val="6689D0"/>
        </a:lt2>
        <a:accent1>
          <a:srgbClr val="F4B71E"/>
        </a:accent1>
        <a:accent2>
          <a:srgbClr val="00B478"/>
        </a:accent2>
        <a:accent3>
          <a:srgbClr val="AAACBA"/>
        </a:accent3>
        <a:accent4>
          <a:srgbClr val="DADADA"/>
        </a:accent4>
        <a:accent5>
          <a:srgbClr val="F8D8AB"/>
        </a:accent5>
        <a:accent6>
          <a:srgbClr val="00A36C"/>
        </a:accent6>
        <a:hlink>
          <a:srgbClr val="BAD2FF"/>
        </a:hlink>
        <a:folHlink>
          <a:srgbClr val="F2754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---SCREEN 10">
        <a:dk1>
          <a:srgbClr val="B1FD87"/>
        </a:dk1>
        <a:lt1>
          <a:srgbClr val="FFFFFF"/>
        </a:lt1>
        <a:dk2>
          <a:srgbClr val="001428"/>
        </a:dk2>
        <a:lt2>
          <a:srgbClr val="1E88AD"/>
        </a:lt2>
        <a:accent1>
          <a:srgbClr val="F4B71E"/>
        </a:accent1>
        <a:accent2>
          <a:srgbClr val="00B478"/>
        </a:accent2>
        <a:accent3>
          <a:srgbClr val="AAAAAC"/>
        </a:accent3>
        <a:accent4>
          <a:srgbClr val="DADADA"/>
        </a:accent4>
        <a:accent5>
          <a:srgbClr val="F8D8AB"/>
        </a:accent5>
        <a:accent6>
          <a:srgbClr val="00A36C"/>
        </a:accent6>
        <a:hlink>
          <a:srgbClr val="29B7DE"/>
        </a:hlink>
        <a:folHlink>
          <a:srgbClr val="F2754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---SCREEN 11">
        <a:dk1>
          <a:srgbClr val="B1FD87"/>
        </a:dk1>
        <a:lt1>
          <a:srgbClr val="FFFFFF"/>
        </a:lt1>
        <a:dk2>
          <a:srgbClr val="061F3F"/>
        </a:dk2>
        <a:lt2>
          <a:srgbClr val="1E88AD"/>
        </a:lt2>
        <a:accent1>
          <a:srgbClr val="F4B71E"/>
        </a:accent1>
        <a:accent2>
          <a:srgbClr val="00B478"/>
        </a:accent2>
        <a:accent3>
          <a:srgbClr val="AAABAF"/>
        </a:accent3>
        <a:accent4>
          <a:srgbClr val="DADADA"/>
        </a:accent4>
        <a:accent5>
          <a:srgbClr val="F8D8AB"/>
        </a:accent5>
        <a:accent6>
          <a:srgbClr val="00A36C"/>
        </a:accent6>
        <a:hlink>
          <a:srgbClr val="29B7DE"/>
        </a:hlink>
        <a:folHlink>
          <a:srgbClr val="F2754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---SCREEN 12">
        <a:dk1>
          <a:srgbClr val="B9F391"/>
        </a:dk1>
        <a:lt1>
          <a:srgbClr val="FFFFFF"/>
        </a:lt1>
        <a:dk2>
          <a:srgbClr val="1B91BB"/>
        </a:dk2>
        <a:lt2>
          <a:srgbClr val="1E88AD"/>
        </a:lt2>
        <a:accent1>
          <a:srgbClr val="F6C54C"/>
        </a:accent1>
        <a:accent2>
          <a:srgbClr val="00AA73"/>
        </a:accent2>
        <a:accent3>
          <a:srgbClr val="ABC7DA"/>
        </a:accent3>
        <a:accent4>
          <a:srgbClr val="DADADA"/>
        </a:accent4>
        <a:accent5>
          <a:srgbClr val="FADFB2"/>
        </a:accent5>
        <a:accent6>
          <a:srgbClr val="009A68"/>
        </a:accent6>
        <a:hlink>
          <a:srgbClr val="74D1EA"/>
        </a:hlink>
        <a:folHlink>
          <a:srgbClr val="F2724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---SCREEN 13">
        <a:dk1>
          <a:srgbClr val="B9F391"/>
        </a:dk1>
        <a:lt1>
          <a:srgbClr val="FFFFFF"/>
        </a:lt1>
        <a:dk2>
          <a:srgbClr val="1B91BB"/>
        </a:dk2>
        <a:lt2>
          <a:srgbClr val="0083C3"/>
        </a:lt2>
        <a:accent1>
          <a:srgbClr val="F6C54C"/>
        </a:accent1>
        <a:accent2>
          <a:srgbClr val="32C464"/>
        </a:accent2>
        <a:accent3>
          <a:srgbClr val="ABC7DA"/>
        </a:accent3>
        <a:accent4>
          <a:srgbClr val="DADADA"/>
        </a:accent4>
        <a:accent5>
          <a:srgbClr val="FADFB2"/>
        </a:accent5>
        <a:accent6>
          <a:srgbClr val="2CB15A"/>
        </a:accent6>
        <a:hlink>
          <a:srgbClr val="9DDEED"/>
        </a:hlink>
        <a:folHlink>
          <a:srgbClr val="F37B5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BP standard template">
  <a:themeElements>
    <a:clrScheme name="Office Theme 11">
      <a:dk1>
        <a:srgbClr val="000000"/>
      </a:dk1>
      <a:lt1>
        <a:srgbClr val="FFFFFF"/>
      </a:lt1>
      <a:dk2>
        <a:srgbClr val="006600"/>
      </a:dk2>
      <a:lt2>
        <a:srgbClr val="969696"/>
      </a:lt2>
      <a:accent1>
        <a:srgbClr val="FEF800"/>
      </a:accent1>
      <a:accent2>
        <a:srgbClr val="7FAC00"/>
      </a:accent2>
      <a:accent3>
        <a:srgbClr val="FFFFFF"/>
      </a:accent3>
      <a:accent4>
        <a:srgbClr val="000000"/>
      </a:accent4>
      <a:accent5>
        <a:srgbClr val="FEFBAA"/>
      </a:accent5>
      <a:accent6>
        <a:srgbClr val="729B00"/>
      </a:accent6>
      <a:hlink>
        <a:srgbClr val="FF9900"/>
      </a:hlink>
      <a:folHlink>
        <a:srgbClr val="FF6600"/>
      </a:folHlink>
    </a:clrScheme>
    <a:fontScheme name="Office Theme">
      <a:majorFont>
        <a:latin typeface="Univers 45 Light"/>
        <a:ea typeface="ヒラギノ角ゴ Pro W3"/>
        <a:cs typeface="Arial"/>
      </a:majorFont>
      <a:minorFont>
        <a:latin typeface="Univers 45 Light"/>
        <a:ea typeface="ヒラギノ角ゴ Pro W3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99CC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rgbClr val="007833"/>
            </a:solidFill>
            <a:effectLst/>
            <a:latin typeface="Univers 45 Light" charset="0"/>
            <a:ea typeface="ヒラギノ角ゴ Pro W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99CC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rgbClr val="007833"/>
            </a:solidFill>
            <a:effectLst/>
            <a:latin typeface="Univers 45 Light" charset="0"/>
            <a:ea typeface="ヒラギノ角ゴ Pro W3" charset="0"/>
          </a:defRPr>
        </a:defPPr>
      </a:lstStyle>
    </a:lnDef>
  </a:objectDefaults>
  <a:extraClrSchemeLst>
    <a:extraClrScheme>
      <a:clrScheme name="Office Theme 1">
        <a:dk1>
          <a:srgbClr val="FF9900"/>
        </a:dk1>
        <a:lt1>
          <a:srgbClr val="FFFFCC"/>
        </a:lt1>
        <a:dk2>
          <a:srgbClr val="000000"/>
        </a:dk2>
        <a:lt2>
          <a:srgbClr val="FFCC00"/>
        </a:lt2>
        <a:accent1>
          <a:srgbClr val="6B6253"/>
        </a:accent1>
        <a:accent2>
          <a:srgbClr val="72543E"/>
        </a:accent2>
        <a:accent3>
          <a:srgbClr val="AAAAAA"/>
        </a:accent3>
        <a:accent4>
          <a:srgbClr val="DADAAE"/>
        </a:accent4>
        <a:accent5>
          <a:srgbClr val="BAB7B3"/>
        </a:accent5>
        <a:accent6>
          <a:srgbClr val="674B37"/>
        </a:accent6>
        <a:hlink>
          <a:srgbClr val="DA988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F5EBC1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9F3DD"/>
        </a:accent5>
        <a:accent6>
          <a:srgbClr val="E7B900"/>
        </a:accent6>
        <a:hlink>
          <a:srgbClr val="D4876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292929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D8EBB3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9F3D6"/>
        </a:accent5>
        <a:accent6>
          <a:srgbClr val="B9B900"/>
        </a:accent6>
        <a:hlink>
          <a:srgbClr val="FFBE7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E5D3B3"/>
        </a:lt1>
        <a:dk2>
          <a:srgbClr val="800000"/>
        </a:dk2>
        <a:lt2>
          <a:srgbClr val="009900"/>
        </a:lt2>
        <a:accent1>
          <a:srgbClr val="D5B095"/>
        </a:accent1>
        <a:accent2>
          <a:srgbClr val="E28666"/>
        </a:accent2>
        <a:accent3>
          <a:srgbClr val="F0E6D6"/>
        </a:accent3>
        <a:accent4>
          <a:srgbClr val="000000"/>
        </a:accent4>
        <a:accent5>
          <a:srgbClr val="E7D4C8"/>
        </a:accent5>
        <a:accent6>
          <a:srgbClr val="CD795C"/>
        </a:accent6>
        <a:hlink>
          <a:srgbClr val="B75735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99CC00"/>
        </a:dk1>
        <a:lt1>
          <a:srgbClr val="FFFFFF"/>
        </a:lt1>
        <a:dk2>
          <a:srgbClr val="51399D"/>
        </a:dk2>
        <a:lt2>
          <a:srgbClr val="FFFFCC"/>
        </a:lt2>
        <a:accent1>
          <a:srgbClr val="877CAA"/>
        </a:accent1>
        <a:accent2>
          <a:srgbClr val="000058"/>
        </a:accent2>
        <a:accent3>
          <a:srgbClr val="B3AECC"/>
        </a:accent3>
        <a:accent4>
          <a:srgbClr val="DADADA"/>
        </a:accent4>
        <a:accent5>
          <a:srgbClr val="C3BFD2"/>
        </a:accent5>
        <a:accent6>
          <a:srgbClr val="00004F"/>
        </a:accent6>
        <a:hlink>
          <a:srgbClr val="FF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6600"/>
        </a:dk2>
        <a:lt2>
          <a:srgbClr val="969696"/>
        </a:lt2>
        <a:accent1>
          <a:srgbClr val="99CC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8A00"/>
        </a:accent6>
        <a:hlink>
          <a:srgbClr val="FF66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6600"/>
        </a:dk2>
        <a:lt2>
          <a:srgbClr val="969696"/>
        </a:lt2>
        <a:accent1>
          <a:srgbClr val="8FC2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C6DDAA"/>
        </a:accent5>
        <a:accent6>
          <a:srgbClr val="E78A00"/>
        </a:accent6>
        <a:hlink>
          <a:srgbClr val="FF6600"/>
        </a:hlink>
        <a:folHlink>
          <a:srgbClr val="FEF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6600"/>
        </a:dk2>
        <a:lt2>
          <a:srgbClr val="969696"/>
        </a:lt2>
        <a:accent1>
          <a:srgbClr val="FEF800"/>
        </a:accent1>
        <a:accent2>
          <a:srgbClr val="8FC200"/>
        </a:accent2>
        <a:accent3>
          <a:srgbClr val="FFFFFF"/>
        </a:accent3>
        <a:accent4>
          <a:srgbClr val="000000"/>
        </a:accent4>
        <a:accent5>
          <a:srgbClr val="FEFBAA"/>
        </a:accent5>
        <a:accent6>
          <a:srgbClr val="81B000"/>
        </a:accent6>
        <a:hlink>
          <a:srgbClr val="FF99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06600"/>
        </a:dk2>
        <a:lt2>
          <a:srgbClr val="969696"/>
        </a:lt2>
        <a:accent1>
          <a:srgbClr val="FEF800"/>
        </a:accent1>
        <a:accent2>
          <a:srgbClr val="85B400"/>
        </a:accent2>
        <a:accent3>
          <a:srgbClr val="FFFFFF"/>
        </a:accent3>
        <a:accent4>
          <a:srgbClr val="000000"/>
        </a:accent4>
        <a:accent5>
          <a:srgbClr val="FEFBAA"/>
        </a:accent5>
        <a:accent6>
          <a:srgbClr val="78A300"/>
        </a:accent6>
        <a:hlink>
          <a:srgbClr val="FF99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0000"/>
        </a:dk1>
        <a:lt1>
          <a:srgbClr val="FFFFFF"/>
        </a:lt1>
        <a:dk2>
          <a:srgbClr val="006600"/>
        </a:dk2>
        <a:lt2>
          <a:srgbClr val="969696"/>
        </a:lt2>
        <a:accent1>
          <a:srgbClr val="FEF800"/>
        </a:accent1>
        <a:accent2>
          <a:srgbClr val="7FAC00"/>
        </a:accent2>
        <a:accent3>
          <a:srgbClr val="FFFFFF"/>
        </a:accent3>
        <a:accent4>
          <a:srgbClr val="000000"/>
        </a:accent4>
        <a:accent5>
          <a:srgbClr val="FEFBAA"/>
        </a:accent5>
        <a:accent6>
          <a:srgbClr val="729B00"/>
        </a:accent6>
        <a:hlink>
          <a:srgbClr val="FF99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BP standard template">
  <a:themeElements>
    <a:clrScheme name="Office Theme 11">
      <a:dk1>
        <a:srgbClr val="000000"/>
      </a:dk1>
      <a:lt1>
        <a:srgbClr val="FFFFFF"/>
      </a:lt1>
      <a:dk2>
        <a:srgbClr val="006600"/>
      </a:dk2>
      <a:lt2>
        <a:srgbClr val="969696"/>
      </a:lt2>
      <a:accent1>
        <a:srgbClr val="FEF800"/>
      </a:accent1>
      <a:accent2>
        <a:srgbClr val="7FAC00"/>
      </a:accent2>
      <a:accent3>
        <a:srgbClr val="FFFFFF"/>
      </a:accent3>
      <a:accent4>
        <a:srgbClr val="000000"/>
      </a:accent4>
      <a:accent5>
        <a:srgbClr val="FEFBAA"/>
      </a:accent5>
      <a:accent6>
        <a:srgbClr val="729B00"/>
      </a:accent6>
      <a:hlink>
        <a:srgbClr val="FF9900"/>
      </a:hlink>
      <a:folHlink>
        <a:srgbClr val="FF6600"/>
      </a:folHlink>
    </a:clrScheme>
    <a:fontScheme name="Office Theme">
      <a:majorFont>
        <a:latin typeface="Univers 45 Light"/>
        <a:ea typeface="ヒラギノ角ゴ Pro W3"/>
        <a:cs typeface="Arial"/>
      </a:majorFont>
      <a:minorFont>
        <a:latin typeface="Univers 45 Light"/>
        <a:ea typeface="ヒラギノ角ゴ Pro W3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99CC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rgbClr val="007833"/>
            </a:solidFill>
            <a:effectLst/>
            <a:latin typeface="Univers 45 Light" charset="0"/>
            <a:ea typeface="ヒラギノ角ゴ Pro W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99CC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rgbClr val="007833"/>
            </a:solidFill>
            <a:effectLst/>
            <a:latin typeface="Univers 45 Light" charset="0"/>
            <a:ea typeface="ヒラギノ角ゴ Pro W3" charset="0"/>
          </a:defRPr>
        </a:defPPr>
      </a:lstStyle>
    </a:lnDef>
  </a:objectDefaults>
  <a:extraClrSchemeLst>
    <a:extraClrScheme>
      <a:clrScheme name="Office Theme 1">
        <a:dk1>
          <a:srgbClr val="FF9900"/>
        </a:dk1>
        <a:lt1>
          <a:srgbClr val="FFFFCC"/>
        </a:lt1>
        <a:dk2>
          <a:srgbClr val="000000"/>
        </a:dk2>
        <a:lt2>
          <a:srgbClr val="FFCC00"/>
        </a:lt2>
        <a:accent1>
          <a:srgbClr val="6B6253"/>
        </a:accent1>
        <a:accent2>
          <a:srgbClr val="72543E"/>
        </a:accent2>
        <a:accent3>
          <a:srgbClr val="AAAAAA"/>
        </a:accent3>
        <a:accent4>
          <a:srgbClr val="DADAAE"/>
        </a:accent4>
        <a:accent5>
          <a:srgbClr val="BAB7B3"/>
        </a:accent5>
        <a:accent6>
          <a:srgbClr val="674B37"/>
        </a:accent6>
        <a:hlink>
          <a:srgbClr val="DA988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F5EBC1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9F3DD"/>
        </a:accent5>
        <a:accent6>
          <a:srgbClr val="E7B900"/>
        </a:accent6>
        <a:hlink>
          <a:srgbClr val="D4876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292929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D8EBB3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9F3D6"/>
        </a:accent5>
        <a:accent6>
          <a:srgbClr val="B9B900"/>
        </a:accent6>
        <a:hlink>
          <a:srgbClr val="FFBE7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E5D3B3"/>
        </a:lt1>
        <a:dk2>
          <a:srgbClr val="800000"/>
        </a:dk2>
        <a:lt2>
          <a:srgbClr val="009900"/>
        </a:lt2>
        <a:accent1>
          <a:srgbClr val="D5B095"/>
        </a:accent1>
        <a:accent2>
          <a:srgbClr val="E28666"/>
        </a:accent2>
        <a:accent3>
          <a:srgbClr val="F0E6D6"/>
        </a:accent3>
        <a:accent4>
          <a:srgbClr val="000000"/>
        </a:accent4>
        <a:accent5>
          <a:srgbClr val="E7D4C8"/>
        </a:accent5>
        <a:accent6>
          <a:srgbClr val="CD795C"/>
        </a:accent6>
        <a:hlink>
          <a:srgbClr val="B75735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99CC00"/>
        </a:dk1>
        <a:lt1>
          <a:srgbClr val="FFFFFF"/>
        </a:lt1>
        <a:dk2>
          <a:srgbClr val="51399D"/>
        </a:dk2>
        <a:lt2>
          <a:srgbClr val="FFFFCC"/>
        </a:lt2>
        <a:accent1>
          <a:srgbClr val="877CAA"/>
        </a:accent1>
        <a:accent2>
          <a:srgbClr val="000058"/>
        </a:accent2>
        <a:accent3>
          <a:srgbClr val="B3AECC"/>
        </a:accent3>
        <a:accent4>
          <a:srgbClr val="DADADA"/>
        </a:accent4>
        <a:accent5>
          <a:srgbClr val="C3BFD2"/>
        </a:accent5>
        <a:accent6>
          <a:srgbClr val="00004F"/>
        </a:accent6>
        <a:hlink>
          <a:srgbClr val="FF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6600"/>
        </a:dk2>
        <a:lt2>
          <a:srgbClr val="969696"/>
        </a:lt2>
        <a:accent1>
          <a:srgbClr val="99CC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8A00"/>
        </a:accent6>
        <a:hlink>
          <a:srgbClr val="FF66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6600"/>
        </a:dk2>
        <a:lt2>
          <a:srgbClr val="969696"/>
        </a:lt2>
        <a:accent1>
          <a:srgbClr val="8FC2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C6DDAA"/>
        </a:accent5>
        <a:accent6>
          <a:srgbClr val="E78A00"/>
        </a:accent6>
        <a:hlink>
          <a:srgbClr val="FF6600"/>
        </a:hlink>
        <a:folHlink>
          <a:srgbClr val="FEF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6600"/>
        </a:dk2>
        <a:lt2>
          <a:srgbClr val="969696"/>
        </a:lt2>
        <a:accent1>
          <a:srgbClr val="FEF800"/>
        </a:accent1>
        <a:accent2>
          <a:srgbClr val="8FC200"/>
        </a:accent2>
        <a:accent3>
          <a:srgbClr val="FFFFFF"/>
        </a:accent3>
        <a:accent4>
          <a:srgbClr val="000000"/>
        </a:accent4>
        <a:accent5>
          <a:srgbClr val="FEFBAA"/>
        </a:accent5>
        <a:accent6>
          <a:srgbClr val="81B000"/>
        </a:accent6>
        <a:hlink>
          <a:srgbClr val="FF99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06600"/>
        </a:dk2>
        <a:lt2>
          <a:srgbClr val="969696"/>
        </a:lt2>
        <a:accent1>
          <a:srgbClr val="FEF800"/>
        </a:accent1>
        <a:accent2>
          <a:srgbClr val="85B400"/>
        </a:accent2>
        <a:accent3>
          <a:srgbClr val="FFFFFF"/>
        </a:accent3>
        <a:accent4>
          <a:srgbClr val="000000"/>
        </a:accent4>
        <a:accent5>
          <a:srgbClr val="FEFBAA"/>
        </a:accent5>
        <a:accent6>
          <a:srgbClr val="78A300"/>
        </a:accent6>
        <a:hlink>
          <a:srgbClr val="FF99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0000"/>
        </a:dk1>
        <a:lt1>
          <a:srgbClr val="FFFFFF"/>
        </a:lt1>
        <a:dk2>
          <a:srgbClr val="006600"/>
        </a:dk2>
        <a:lt2>
          <a:srgbClr val="969696"/>
        </a:lt2>
        <a:accent1>
          <a:srgbClr val="FEF800"/>
        </a:accent1>
        <a:accent2>
          <a:srgbClr val="7FAC00"/>
        </a:accent2>
        <a:accent3>
          <a:srgbClr val="FFFFFF"/>
        </a:accent3>
        <a:accent4>
          <a:srgbClr val="000000"/>
        </a:accent4>
        <a:accent5>
          <a:srgbClr val="FEFBAA"/>
        </a:accent5>
        <a:accent6>
          <a:srgbClr val="729B00"/>
        </a:accent6>
        <a:hlink>
          <a:srgbClr val="FF99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BP Altgrey4@3">
  <a:themeElements>
    <a:clrScheme name="BP colours">
      <a:dk1>
        <a:srgbClr val="000000"/>
      </a:dk1>
      <a:lt1>
        <a:srgbClr val="FFFFFF"/>
      </a:lt1>
      <a:dk2>
        <a:srgbClr val="009900"/>
      </a:dk2>
      <a:lt2>
        <a:srgbClr val="99CC00"/>
      </a:lt2>
      <a:accent1>
        <a:srgbClr val="009900"/>
      </a:accent1>
      <a:accent2>
        <a:srgbClr val="99CC00"/>
      </a:accent2>
      <a:accent3>
        <a:srgbClr val="FFE600"/>
      </a:accent3>
      <a:accent4>
        <a:srgbClr val="999999"/>
      </a:accent4>
      <a:accent5>
        <a:srgbClr val="FF9900"/>
      </a:accent5>
      <a:accent6>
        <a:srgbClr val="FF6600"/>
      </a:accent6>
      <a:hlink>
        <a:srgbClr val="009EF4"/>
      </a:hlink>
      <a:folHlink>
        <a:srgbClr val="660099"/>
      </a:folHlink>
    </a:clrScheme>
    <a:fontScheme name="Custom 1">
      <a:majorFont>
        <a:latin typeface="Univers for BP Light"/>
        <a:ea typeface=""/>
        <a:cs typeface=""/>
      </a:majorFont>
      <a:minorFont>
        <a:latin typeface="Univers for BP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none" lIns="90000" tIns="46800" rIns="90000" bIns="4680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err="1" smtClean="0">
            <a:ln>
              <a:noFill/>
            </a:ln>
            <a:solidFill>
              <a:schemeClr val="accent5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99CC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rgbClr val="007833"/>
            </a:solidFill>
            <a:effectLst/>
            <a:latin typeface="Univers 45 Light" pitchFamily="2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chemeClr val="accent5"/>
            </a:solidFill>
            <a:latin typeface="+mn-lt"/>
          </a:defRPr>
        </a:defPPr>
      </a:lstStyle>
    </a:txDef>
  </a:objectDefaults>
  <a:extraClrSchemeLst>
    <a:extraClrScheme>
      <a:clrScheme name="Office Theme 1">
        <a:dk1>
          <a:srgbClr val="FF9900"/>
        </a:dk1>
        <a:lt1>
          <a:srgbClr val="FFFFCC"/>
        </a:lt1>
        <a:dk2>
          <a:srgbClr val="000000"/>
        </a:dk2>
        <a:lt2>
          <a:srgbClr val="FFCC00"/>
        </a:lt2>
        <a:accent1>
          <a:srgbClr val="6B6253"/>
        </a:accent1>
        <a:accent2>
          <a:srgbClr val="72543E"/>
        </a:accent2>
        <a:accent3>
          <a:srgbClr val="AAAAAA"/>
        </a:accent3>
        <a:accent4>
          <a:srgbClr val="DADAAE"/>
        </a:accent4>
        <a:accent5>
          <a:srgbClr val="BAB7B3"/>
        </a:accent5>
        <a:accent6>
          <a:srgbClr val="674B37"/>
        </a:accent6>
        <a:hlink>
          <a:srgbClr val="DA988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F5EBC1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9F3DD"/>
        </a:accent5>
        <a:accent6>
          <a:srgbClr val="E7B900"/>
        </a:accent6>
        <a:hlink>
          <a:srgbClr val="D4876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292929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D8EBB3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9F3D6"/>
        </a:accent5>
        <a:accent6>
          <a:srgbClr val="B9B900"/>
        </a:accent6>
        <a:hlink>
          <a:srgbClr val="FFBE7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E5D3B3"/>
        </a:lt1>
        <a:dk2>
          <a:srgbClr val="800000"/>
        </a:dk2>
        <a:lt2>
          <a:srgbClr val="009900"/>
        </a:lt2>
        <a:accent1>
          <a:srgbClr val="D5B095"/>
        </a:accent1>
        <a:accent2>
          <a:srgbClr val="E28666"/>
        </a:accent2>
        <a:accent3>
          <a:srgbClr val="F0E6D6"/>
        </a:accent3>
        <a:accent4>
          <a:srgbClr val="000000"/>
        </a:accent4>
        <a:accent5>
          <a:srgbClr val="E7D4C8"/>
        </a:accent5>
        <a:accent6>
          <a:srgbClr val="CD795C"/>
        </a:accent6>
        <a:hlink>
          <a:srgbClr val="B75735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99CC00"/>
        </a:dk1>
        <a:lt1>
          <a:srgbClr val="FFFFFF"/>
        </a:lt1>
        <a:dk2>
          <a:srgbClr val="51399D"/>
        </a:dk2>
        <a:lt2>
          <a:srgbClr val="FFFFCC"/>
        </a:lt2>
        <a:accent1>
          <a:srgbClr val="877CAA"/>
        </a:accent1>
        <a:accent2>
          <a:srgbClr val="000058"/>
        </a:accent2>
        <a:accent3>
          <a:srgbClr val="B3AECC"/>
        </a:accent3>
        <a:accent4>
          <a:srgbClr val="DADADA"/>
        </a:accent4>
        <a:accent5>
          <a:srgbClr val="C3BFD2"/>
        </a:accent5>
        <a:accent6>
          <a:srgbClr val="00004F"/>
        </a:accent6>
        <a:hlink>
          <a:srgbClr val="FF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6600"/>
        </a:dk2>
        <a:lt2>
          <a:srgbClr val="969696"/>
        </a:lt2>
        <a:accent1>
          <a:srgbClr val="99CC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8A00"/>
        </a:accent6>
        <a:hlink>
          <a:srgbClr val="FF66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6600"/>
        </a:dk2>
        <a:lt2>
          <a:srgbClr val="969696"/>
        </a:lt2>
        <a:accent1>
          <a:srgbClr val="8FC2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C6DDAA"/>
        </a:accent5>
        <a:accent6>
          <a:srgbClr val="E78A00"/>
        </a:accent6>
        <a:hlink>
          <a:srgbClr val="FF6600"/>
        </a:hlink>
        <a:folHlink>
          <a:srgbClr val="FEF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6600"/>
        </a:dk2>
        <a:lt2>
          <a:srgbClr val="969696"/>
        </a:lt2>
        <a:accent1>
          <a:srgbClr val="FEF800"/>
        </a:accent1>
        <a:accent2>
          <a:srgbClr val="8FC200"/>
        </a:accent2>
        <a:accent3>
          <a:srgbClr val="FFFFFF"/>
        </a:accent3>
        <a:accent4>
          <a:srgbClr val="000000"/>
        </a:accent4>
        <a:accent5>
          <a:srgbClr val="FEFBAA"/>
        </a:accent5>
        <a:accent6>
          <a:srgbClr val="81B000"/>
        </a:accent6>
        <a:hlink>
          <a:srgbClr val="FF99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06600"/>
        </a:dk2>
        <a:lt2>
          <a:srgbClr val="969696"/>
        </a:lt2>
        <a:accent1>
          <a:srgbClr val="FEF800"/>
        </a:accent1>
        <a:accent2>
          <a:srgbClr val="85B400"/>
        </a:accent2>
        <a:accent3>
          <a:srgbClr val="FFFFFF"/>
        </a:accent3>
        <a:accent4>
          <a:srgbClr val="000000"/>
        </a:accent4>
        <a:accent5>
          <a:srgbClr val="FEFBAA"/>
        </a:accent5>
        <a:accent6>
          <a:srgbClr val="78A300"/>
        </a:accent6>
        <a:hlink>
          <a:srgbClr val="FF99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0000"/>
        </a:dk1>
        <a:lt1>
          <a:srgbClr val="FFFFFF"/>
        </a:lt1>
        <a:dk2>
          <a:srgbClr val="006600"/>
        </a:dk2>
        <a:lt2>
          <a:srgbClr val="969696"/>
        </a:lt2>
        <a:accent1>
          <a:srgbClr val="FEF800"/>
        </a:accent1>
        <a:accent2>
          <a:srgbClr val="7FAC00"/>
        </a:accent2>
        <a:accent3>
          <a:srgbClr val="FFFFFF"/>
        </a:accent3>
        <a:accent4>
          <a:srgbClr val="000000"/>
        </a:accent4>
        <a:accent5>
          <a:srgbClr val="FEFBAA"/>
        </a:accent5>
        <a:accent6>
          <a:srgbClr val="729B00"/>
        </a:accent6>
        <a:hlink>
          <a:srgbClr val="FF99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BP_Colblock4@3">
  <a:themeElements>
    <a:clrScheme name="BP colours">
      <a:dk1>
        <a:srgbClr val="000000"/>
      </a:dk1>
      <a:lt1>
        <a:srgbClr val="FFFFFF"/>
      </a:lt1>
      <a:dk2>
        <a:srgbClr val="009900"/>
      </a:dk2>
      <a:lt2>
        <a:srgbClr val="99CC00"/>
      </a:lt2>
      <a:accent1>
        <a:srgbClr val="009900"/>
      </a:accent1>
      <a:accent2>
        <a:srgbClr val="99CC00"/>
      </a:accent2>
      <a:accent3>
        <a:srgbClr val="FFE600"/>
      </a:accent3>
      <a:accent4>
        <a:srgbClr val="999999"/>
      </a:accent4>
      <a:accent5>
        <a:srgbClr val="FF9900"/>
      </a:accent5>
      <a:accent6>
        <a:srgbClr val="FF6600"/>
      </a:accent6>
      <a:hlink>
        <a:srgbClr val="009EF4"/>
      </a:hlink>
      <a:folHlink>
        <a:srgbClr val="660099"/>
      </a:folHlink>
    </a:clrScheme>
    <a:fontScheme name="Custom 1">
      <a:majorFont>
        <a:latin typeface="Univers for BP Light"/>
        <a:ea typeface=""/>
        <a:cs typeface=""/>
      </a:majorFont>
      <a:minorFont>
        <a:latin typeface="Univers for BP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2F3F84B-22D2-47AA-B106-E7A119DEC98F}" vid="{AF19DD20-02AE-4A6C-85AE-FF8D535309F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B335DBDEA65A46901A1A1ABB25DE46" ma:contentTypeVersion="13" ma:contentTypeDescription="Create a new document." ma:contentTypeScope="" ma:versionID="6c80846fa1a692ff3f716bcda553c639">
  <xsd:schema xmlns:xsd="http://www.w3.org/2001/XMLSchema" xmlns:xs="http://www.w3.org/2001/XMLSchema" xmlns:p="http://schemas.microsoft.com/office/2006/metadata/properties" xmlns:ns3="d20353fd-1d2f-45a5-bc64-8c79bb34d66b" xmlns:ns4="eeca7f39-e0ef-411b-8517-1922ea1d46fe" targetNamespace="http://schemas.microsoft.com/office/2006/metadata/properties" ma:root="true" ma:fieldsID="8950fe8a4cc13be4d77cc06bb77c4d40" ns3:_="" ns4:_="">
    <xsd:import namespace="d20353fd-1d2f-45a5-bc64-8c79bb34d66b"/>
    <xsd:import namespace="eeca7f39-e0ef-411b-8517-1922ea1d46f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0353fd-1d2f-45a5-bc64-8c79bb34d6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ca7f39-e0ef-411b-8517-1922ea1d46f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7E697DB-6D54-4C97-B0DD-AB745BA4FE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0353fd-1d2f-45a5-bc64-8c79bb34d66b"/>
    <ds:schemaRef ds:uri="eeca7f39-e0ef-411b-8517-1922ea1d46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023F5A1-17EB-4A29-A99B-A7648EEDDF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08F68C-B86A-4DFC-96D7-4F62610754D6}">
  <ds:schemaRefs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2006/documentManagement/types"/>
    <ds:schemaRef ds:uri="eeca7f39-e0ef-411b-8517-1922ea1d46fe"/>
    <ds:schemaRef ds:uri="http://schemas.microsoft.com/office/infopath/2007/PartnerControls"/>
    <ds:schemaRef ds:uri="http://schemas.openxmlformats.org/package/2006/metadata/core-properties"/>
    <ds:schemaRef ds:uri="d20353fd-1d2f-45a5-bc64-8c79bb34d66b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233</Words>
  <Application>Microsoft Office PowerPoint</Application>
  <PresentationFormat>A4 Paper (210x297 mm)</PresentationFormat>
  <Paragraphs>44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9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24" baseType="lpstr">
      <vt:lpstr>Arial</vt:lpstr>
      <vt:lpstr>Calibri</vt:lpstr>
      <vt:lpstr>Symbol</vt:lpstr>
      <vt:lpstr>Times New Roman</vt:lpstr>
      <vt:lpstr>Univers 45 Light</vt:lpstr>
      <vt:lpstr>Univers for BP</vt:lpstr>
      <vt:lpstr>Univers for BP Light</vt:lpstr>
      <vt:lpstr>Wingdings</vt:lpstr>
      <vt:lpstr>5_Default Design</vt:lpstr>
      <vt:lpstr>Default Design</vt:lpstr>
      <vt:lpstr>1_Default Design</vt:lpstr>
      <vt:lpstr>2_---SCREEN</vt:lpstr>
      <vt:lpstr>4_---SCREEN</vt:lpstr>
      <vt:lpstr>BP standard template</vt:lpstr>
      <vt:lpstr>1_BP standard template</vt:lpstr>
      <vt:lpstr>BP Altgrey4@3</vt:lpstr>
      <vt:lpstr>BP_Colblock4@3</vt:lpstr>
      <vt:lpstr>think-cell Slide</vt:lpstr>
      <vt:lpstr>NEW normal – HSE considerations      Chris Mawer VP HSE &amp; Engineering BP Russia Moscow, June 2020  </vt:lpstr>
      <vt:lpstr>Why to come back to office if not essential?</vt:lpstr>
      <vt:lpstr>Current Regulation Requirements</vt:lpstr>
      <vt:lpstr>Reopening Workplaces</vt:lpstr>
      <vt:lpstr>Workplace readiness, examples</vt:lpstr>
      <vt:lpstr>New ways of working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normal – HSE considerations       Chris Mawer VP HSE &amp; Engineering BP Russia Moscow, June 2020  </dc:title>
  <dc:creator>Pilipenko, Ekaterina (Zhuravleva)</dc:creator>
  <cp:lastModifiedBy>Pilipenko, Ekaterina (Zhuravleva)</cp:lastModifiedBy>
  <cp:revision>2</cp:revision>
  <dcterms:created xsi:type="dcterms:W3CDTF">2020-06-05T21:35:16Z</dcterms:created>
  <dcterms:modified xsi:type="dcterms:W3CDTF">2020-06-09T14:20:30Z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69bf4a9-87bd-4dbf-a36c-1db5158e5def_Enabled">
    <vt:lpwstr>True</vt:lpwstr>
  </property>
  <property fmtid="{D5CDD505-2E9C-101B-9397-08002B2CF9AE}" pid="3" name="MSIP_Label_569bf4a9-87bd-4dbf-a36c-1db5158e5def_SiteId">
    <vt:lpwstr>ea80952e-a476-42d4-aaf4-5457852b0f7e</vt:lpwstr>
  </property>
  <property fmtid="{D5CDD505-2E9C-101B-9397-08002B2CF9AE}" pid="4" name="MSIP_Label_569bf4a9-87bd-4dbf-a36c-1db5158e5def_Owner">
    <vt:lpwstr>Ekaterina.Pilipenko@bp.com</vt:lpwstr>
  </property>
  <property fmtid="{D5CDD505-2E9C-101B-9397-08002B2CF9AE}" pid="5" name="MSIP_Label_569bf4a9-87bd-4dbf-a36c-1db5158e5def_SetDate">
    <vt:lpwstr>2020-06-06T19:19:45.3750025Z</vt:lpwstr>
  </property>
  <property fmtid="{D5CDD505-2E9C-101B-9397-08002B2CF9AE}" pid="6" name="MSIP_Label_569bf4a9-87bd-4dbf-a36c-1db5158e5def_Name">
    <vt:lpwstr>General</vt:lpwstr>
  </property>
  <property fmtid="{D5CDD505-2E9C-101B-9397-08002B2CF9AE}" pid="7" name="MSIP_Label_569bf4a9-87bd-4dbf-a36c-1db5158e5def_Application">
    <vt:lpwstr>Microsoft Azure Information Protection</vt:lpwstr>
  </property>
  <property fmtid="{D5CDD505-2E9C-101B-9397-08002B2CF9AE}" pid="8" name="MSIP_Label_569bf4a9-87bd-4dbf-a36c-1db5158e5def_ActionId">
    <vt:lpwstr>eceba5c9-16f2-4cbb-a3a5-d01bbea87d0a</vt:lpwstr>
  </property>
  <property fmtid="{D5CDD505-2E9C-101B-9397-08002B2CF9AE}" pid="9" name="MSIP_Label_569bf4a9-87bd-4dbf-a36c-1db5158e5def_Extended_MSFT_Method">
    <vt:lpwstr>Manual</vt:lpwstr>
  </property>
  <property fmtid="{D5CDD505-2E9C-101B-9397-08002B2CF9AE}" pid="10" name="Sensitivity">
    <vt:lpwstr>General</vt:lpwstr>
  </property>
  <property fmtid="{D5CDD505-2E9C-101B-9397-08002B2CF9AE}" pid="11" name="ContentTypeId">
    <vt:lpwstr>0x01010000B335DBDEA65A46901A1A1ABB25DE46</vt:lpwstr>
  </property>
</Properties>
</file>