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 id="2147483954" r:id="rId2"/>
    <p:sldMasterId id="2147483942" r:id="rId3"/>
    <p:sldMasterId id="2147483930" r:id="rId4"/>
    <p:sldMasterId id="2147483807" r:id="rId5"/>
    <p:sldMasterId id="2147483841" r:id="rId6"/>
    <p:sldMasterId id="2147483912" r:id="rId7"/>
  </p:sldMasterIdLst>
  <p:notesMasterIdLst>
    <p:notesMasterId r:id="rId29"/>
  </p:notesMasterIdLst>
  <p:handoutMasterIdLst>
    <p:handoutMasterId r:id="rId30"/>
  </p:handoutMasterIdLst>
  <p:sldIdLst>
    <p:sldId id="644" r:id="rId8"/>
    <p:sldId id="569" r:id="rId9"/>
    <p:sldId id="643" r:id="rId10"/>
    <p:sldId id="649" r:id="rId11"/>
    <p:sldId id="617" r:id="rId12"/>
    <p:sldId id="618" r:id="rId13"/>
    <p:sldId id="619" r:id="rId14"/>
    <p:sldId id="621" r:id="rId15"/>
    <p:sldId id="642" r:id="rId16"/>
    <p:sldId id="624" r:id="rId17"/>
    <p:sldId id="635" r:id="rId18"/>
    <p:sldId id="646" r:id="rId19"/>
    <p:sldId id="629" r:id="rId20"/>
    <p:sldId id="636" r:id="rId21"/>
    <p:sldId id="630" r:id="rId22"/>
    <p:sldId id="631" r:id="rId23"/>
    <p:sldId id="632" r:id="rId24"/>
    <p:sldId id="634" r:id="rId25"/>
    <p:sldId id="633" r:id="rId26"/>
    <p:sldId id="648" r:id="rId27"/>
    <p:sldId id="641" r:id="rId28"/>
  </p:sldIdLst>
  <p:sldSz cx="9144000" cy="5143500" type="screen16x9"/>
  <p:notesSz cx="7315200" cy="96012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lue Theme" id="{547DF844-3B7F-438B-B7CF-94333908B820}">
          <p14:sldIdLst>
            <p14:sldId id="644"/>
            <p14:sldId id="569"/>
            <p14:sldId id="643"/>
            <p14:sldId id="649"/>
            <p14:sldId id="617"/>
            <p14:sldId id="618"/>
            <p14:sldId id="619"/>
            <p14:sldId id="621"/>
            <p14:sldId id="642"/>
            <p14:sldId id="624"/>
            <p14:sldId id="635"/>
            <p14:sldId id="646"/>
            <p14:sldId id="629"/>
            <p14:sldId id="636"/>
            <p14:sldId id="630"/>
            <p14:sldId id="631"/>
            <p14:sldId id="632"/>
            <p14:sldId id="634"/>
            <p14:sldId id="633"/>
            <p14:sldId id="648"/>
            <p14:sldId id="641"/>
          </p14:sldIdLst>
        </p14:section>
      </p14:sectionLst>
    </p:ext>
    <p:ext uri="{EFAFB233-063F-42B5-8137-9DF3F51BA10A}">
      <p15:sldGuideLst xmlns:p15="http://schemas.microsoft.com/office/powerpoint/2012/main">
        <p15:guide id="16" pos="2880">
          <p15:clr>
            <a:srgbClr val="A4A3A4"/>
          </p15:clr>
        </p15:guide>
        <p15:guide id="17" pos="198">
          <p15:clr>
            <a:srgbClr val="A4A3A4"/>
          </p15:clr>
        </p15:guide>
        <p15:guide id="18" pos="5568">
          <p15:clr>
            <a:srgbClr val="A4A3A4"/>
          </p15:clr>
        </p15:guide>
        <p15:guide id="19" orient="horz" pos="1620">
          <p15:clr>
            <a:srgbClr val="A4A3A4"/>
          </p15:clr>
        </p15:guide>
      </p15:sldGuideLst>
    </p:ext>
    <p:ext uri="{2D200454-40CA-4A62-9FC3-DE9A4176ACB9}">
      <p15:notesGuideLst xmlns:p15="http://schemas.microsoft.com/office/powerpoint/2012/main">
        <p15:guide id="1" orient="horz" pos="2933" userDrawn="1">
          <p15:clr>
            <a:srgbClr val="A4A3A4"/>
          </p15:clr>
        </p15:guide>
        <p15:guide id="2" pos="4065" userDrawn="1">
          <p15:clr>
            <a:srgbClr val="A4A3A4"/>
          </p15:clr>
        </p15:guide>
        <p15:guide id="3" pos="1048" userDrawn="1">
          <p15:clr>
            <a:srgbClr val="A4A3A4"/>
          </p15:clr>
        </p15:guide>
        <p15:guide id="4" pos="261" userDrawn="1">
          <p15:clr>
            <a:srgbClr val="A4A3A4"/>
          </p15:clr>
        </p15:guide>
        <p15:guide id="5" orient="horz" pos="3024" userDrawn="1">
          <p15:clr>
            <a:srgbClr val="A4A3A4"/>
          </p15:clr>
        </p15:guide>
        <p15:guide id="6" pos="4245" userDrawn="1">
          <p15:clr>
            <a:srgbClr val="A4A3A4"/>
          </p15:clr>
        </p15:guide>
        <p15:guide id="7" pos="1094" userDrawn="1">
          <p15:clr>
            <a:srgbClr val="A4A3A4"/>
          </p15:clr>
        </p15:guide>
        <p15:guide id="8" pos="27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1A2"/>
    <a:srgbClr val="AAABAC"/>
    <a:srgbClr val="E0E1E1"/>
    <a:srgbClr val="B2B2B2"/>
    <a:srgbClr val="7F7F7F"/>
    <a:srgbClr val="4C4C4C"/>
    <a:srgbClr val="002856"/>
    <a:srgbClr val="7A0223"/>
    <a:srgbClr val="AE132A"/>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5808" autoAdjust="0"/>
  </p:normalViewPr>
  <p:slideViewPr>
    <p:cSldViewPr snapToObjects="1">
      <p:cViewPr varScale="1">
        <p:scale>
          <a:sx n="81" d="100"/>
          <a:sy n="81" d="100"/>
        </p:scale>
        <p:origin x="716" y="52"/>
      </p:cViewPr>
      <p:guideLst>
        <p:guide pos="2880"/>
        <p:guide pos="198"/>
        <p:guide pos="5568"/>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Objects="1" showGuides="1">
      <p:cViewPr>
        <p:scale>
          <a:sx n="66" d="100"/>
          <a:sy n="66" d="100"/>
        </p:scale>
        <p:origin x="4164" y="330"/>
      </p:cViewPr>
      <p:guideLst>
        <p:guide orient="horz" pos="2933"/>
        <p:guide pos="4065"/>
        <p:guide pos="1048"/>
        <p:guide pos="261"/>
        <p:guide orient="horz" pos="3024"/>
        <p:guide pos="4245"/>
        <p:guide pos="1094"/>
        <p:guide pos="27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16907" y="225622"/>
            <a:ext cx="4004384" cy="264096"/>
          </a:xfrm>
          <a:prstGeom prst="rect">
            <a:avLst/>
          </a:prstGeom>
        </p:spPr>
        <p:txBody>
          <a:bodyPr vert="horz" lIns="0" tIns="0" rIns="0" bIns="0" rtlCol="0" anchor="ctr" anchorCtr="0"/>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5070912" y="225622"/>
            <a:ext cx="1727382" cy="264096"/>
          </a:xfrm>
          <a:prstGeom prst="rect">
            <a:avLst/>
          </a:prstGeom>
        </p:spPr>
        <p:txBody>
          <a:bodyPr vert="horz" lIns="0" tIns="0" rIns="0" bIns="0" rtlCol="0" anchor="ctr" anchorCtr="0"/>
          <a:lstStyle>
            <a:lvl1pPr algn="r">
              <a:defRPr sz="1200"/>
            </a:lvl1pPr>
          </a:lstStyle>
          <a:p>
            <a:fld id="{10792C08-339F-439B-AA77-269AB86B35DB}" type="datetime4">
              <a:rPr lang="en-GB" sz="1000" smtClean="0">
                <a:solidFill>
                  <a:srgbClr val="EE3135"/>
                </a:solidFill>
                <a:latin typeface="Arial" panose="020B0604020202020204" pitchFamily="34" charset="0"/>
                <a:cs typeface="Arial" panose="020B0604020202020204" pitchFamily="34" charset="0"/>
              </a:rPr>
              <a:t>10 June 2020</a:t>
            </a:fld>
            <a:endParaRPr lang="en-GB" sz="1000" dirty="0">
              <a:solidFill>
                <a:srgbClr val="EE3135"/>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516907" y="9174480"/>
            <a:ext cx="5574732" cy="207714"/>
          </a:xfrm>
          <a:prstGeom prst="rect">
            <a:avLst/>
          </a:prstGeom>
        </p:spPr>
        <p:txBody>
          <a:bodyPr vert="horz" lIns="0" tIns="0" rIns="0" bIns="0" rtlCol="0" anchor="ctr" anchorCtr="0"/>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6248673" y="9174480"/>
            <a:ext cx="585259" cy="207714"/>
          </a:xfrm>
          <a:prstGeom prst="rect">
            <a:avLst/>
          </a:prstGeom>
        </p:spPr>
        <p:txBody>
          <a:bodyPr vert="horz" lIns="0" tIns="0" rIns="0" bIns="0" rtlCol="0" anchor="ctr" anchorCtr="0"/>
          <a:lstStyle>
            <a:lvl1pPr algn="r">
              <a:defRPr sz="1200"/>
            </a:lvl1pPr>
          </a:lstStyle>
          <a:p>
            <a:fld id="{989AAED6-8892-497D-93D7-45C16BBF4208}" type="slidenum">
              <a:rPr lang="en-GB" sz="1000">
                <a:solidFill>
                  <a:srgbClr val="EE3135"/>
                </a:solidFill>
                <a:latin typeface="Arial" panose="020B0604020202020204" pitchFamily="34" charset="0"/>
                <a:cs typeface="Arial" panose="020B0604020202020204" pitchFamily="34" charset="0"/>
              </a:rPr>
              <a:t>‹#›</a:t>
            </a:fld>
            <a:endParaRPr lang="en-GB" sz="1000" dirty="0">
              <a:solidFill>
                <a:srgbClr val="EE31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8853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43948" y="93823"/>
            <a:ext cx="5319551" cy="264096"/>
          </a:xfrm>
          <a:prstGeom prst="rect">
            <a:avLst/>
          </a:prstGeom>
        </p:spPr>
        <p:txBody>
          <a:bodyPr vert="horz" lIns="0" tIns="0" rIns="0" bIns="0" rtlCol="0" anchor="ctr" anchorCtr="0"/>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5699051" y="93823"/>
            <a:ext cx="1472200" cy="264096"/>
          </a:xfrm>
          <a:prstGeom prst="rect">
            <a:avLst/>
          </a:prstGeom>
        </p:spPr>
        <p:txBody>
          <a:bodyPr vert="horz" lIns="0" tIns="0" rIns="0" bIns="0" rtlCol="0" anchor="ctr" anchorCtr="0"/>
          <a:lstStyle>
            <a:lvl1pPr algn="r">
              <a:defRPr sz="1000">
                <a:solidFill>
                  <a:srgbClr val="EE3135"/>
                </a:solidFill>
                <a:latin typeface="Arial" panose="020B0604020202020204" pitchFamily="34" charset="0"/>
                <a:cs typeface="Arial" panose="020B0604020202020204" pitchFamily="34" charset="0"/>
              </a:defRPr>
            </a:lvl1pPr>
          </a:lstStyle>
          <a:p>
            <a:fld id="{B033383E-2BE7-408B-A295-B7F2DC7B75B2}" type="datetime4">
              <a:rPr lang="en-GB" smtClean="0"/>
              <a:t>10 June 2020</a:t>
            </a:fld>
            <a:endParaRPr lang="en-GB" dirty="0"/>
          </a:p>
        </p:txBody>
      </p:sp>
      <p:sp>
        <p:nvSpPr>
          <p:cNvPr id="4" name="Slide Image Placeholder 3"/>
          <p:cNvSpPr>
            <a:spLocks noGrp="1" noRot="1" noChangeAspect="1"/>
          </p:cNvSpPr>
          <p:nvPr>
            <p:ph type="sldImg" idx="2"/>
          </p:nvPr>
        </p:nvSpPr>
        <p:spPr>
          <a:xfrm>
            <a:off x="457200" y="654050"/>
            <a:ext cx="6400800" cy="3600450"/>
          </a:xfrm>
          <a:prstGeom prst="rect">
            <a:avLst/>
          </a:prstGeom>
          <a:noFill/>
          <a:ln w="12700">
            <a:solidFill>
              <a:schemeClr val="bg1">
                <a:lumMod val="75000"/>
              </a:schemeClr>
            </a:solidFill>
          </a:ln>
          <a:effectLst>
            <a:outerShdw blurRad="50800" dist="38100" dir="2700000" algn="tl" rotWithShape="0">
              <a:prstClr val="black">
                <a:alpha val="40000"/>
              </a:prstClr>
            </a:outerShdw>
          </a:effectLst>
        </p:spPr>
        <p:txBody>
          <a:bodyPr vert="horz" lIns="94768" tIns="47384" rIns="94768" bIns="47384" rtlCol="0" anchor="ctr"/>
          <a:lstStyle/>
          <a:p>
            <a:endParaRPr lang="en-GB" dirty="0"/>
          </a:p>
        </p:txBody>
      </p:sp>
      <p:sp>
        <p:nvSpPr>
          <p:cNvPr id="5" name="Notes Placeholder 4"/>
          <p:cNvSpPr>
            <a:spLocks noGrp="1"/>
          </p:cNvSpPr>
          <p:nvPr>
            <p:ph type="body" sz="quarter" idx="3"/>
          </p:nvPr>
        </p:nvSpPr>
        <p:spPr>
          <a:xfrm>
            <a:off x="431643" y="4560571"/>
            <a:ext cx="6451917" cy="4320540"/>
          </a:xfrm>
          <a:prstGeom prst="rect">
            <a:avLst/>
          </a:prstGeom>
        </p:spPr>
        <p:txBody>
          <a:bodyPr vert="horz" lIns="0" tIns="0" rIns="0" bIns="0" rtlCol="0"/>
          <a:lstStyle/>
          <a:p>
            <a:pPr lvl="0"/>
            <a:r>
              <a:rPr lang="en-US" dirty="0"/>
              <a:t>Body Copy</a:t>
            </a:r>
          </a:p>
          <a:p>
            <a:pPr lvl="1"/>
            <a:r>
              <a:rPr lang="en-US" dirty="0"/>
              <a:t>Heading 1</a:t>
            </a:r>
          </a:p>
          <a:p>
            <a:pPr lvl="2"/>
            <a:r>
              <a:rPr lang="en-US" dirty="0"/>
              <a:t>Bullet 1</a:t>
            </a:r>
          </a:p>
          <a:p>
            <a:pPr lvl="3"/>
            <a:r>
              <a:rPr lang="en-US" dirty="0"/>
              <a:t>Bullet 2</a:t>
            </a:r>
          </a:p>
          <a:p>
            <a:pPr lvl="4"/>
            <a:r>
              <a:rPr lang="en-US" dirty="0"/>
              <a:t>Number Bullet</a:t>
            </a:r>
            <a:endParaRPr lang="en-GB" dirty="0"/>
          </a:p>
        </p:txBody>
      </p:sp>
      <p:sp>
        <p:nvSpPr>
          <p:cNvPr id="6" name="Footer Placeholder 5"/>
          <p:cNvSpPr>
            <a:spLocks noGrp="1"/>
          </p:cNvSpPr>
          <p:nvPr>
            <p:ph type="ftr" sz="quarter" idx="4"/>
          </p:nvPr>
        </p:nvSpPr>
        <p:spPr>
          <a:xfrm>
            <a:off x="431643" y="9119765"/>
            <a:ext cx="5895548" cy="262430"/>
          </a:xfrm>
          <a:prstGeom prst="rect">
            <a:avLst/>
          </a:prstGeom>
        </p:spPr>
        <p:txBody>
          <a:bodyPr vert="horz" lIns="0" tIns="0" rIns="0" bIns="0" rtlCol="0" anchor="ctr" anchorCtr="0"/>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6405708" y="9119764"/>
            <a:ext cx="477852" cy="262429"/>
          </a:xfrm>
          <a:prstGeom prst="rect">
            <a:avLst/>
          </a:prstGeom>
        </p:spPr>
        <p:txBody>
          <a:bodyPr vert="horz" lIns="0" tIns="0" rIns="0" bIns="0" rtlCol="0" anchor="ctr" anchorCtr="0"/>
          <a:lstStyle>
            <a:lvl1pPr algn="r">
              <a:defRPr sz="1000">
                <a:solidFill>
                  <a:srgbClr val="EE3135"/>
                </a:solidFill>
                <a:latin typeface="Arial" panose="020B0604020202020204" pitchFamily="34" charset="0"/>
                <a:cs typeface="Arial" panose="020B0604020202020204" pitchFamily="34" charset="0"/>
              </a:defRPr>
            </a:lvl1pPr>
          </a:lstStyle>
          <a:p>
            <a:fld id="{0E1052C4-EA6A-454A-96A6-0B3497FBD86B}" type="slidenum">
              <a:rPr lang="en-GB" smtClean="0"/>
              <a:pPr/>
              <a:t>‹#›</a:t>
            </a:fld>
            <a:endParaRPr lang="en-GB" dirty="0"/>
          </a:p>
        </p:txBody>
      </p:sp>
    </p:spTree>
    <p:extLst>
      <p:ext uri="{BB962C8B-B14F-4D97-AF65-F5344CB8AC3E}">
        <p14:creationId xmlns:p14="http://schemas.microsoft.com/office/powerpoint/2010/main" val="3769778868"/>
      </p:ext>
    </p:extLst>
  </p:cSld>
  <p:clrMap bg1="lt1" tx1="dk1" bg2="lt2" tx2="dk2" accent1="accent1" accent2="accent2" accent3="accent3" accent4="accent4" accent5="accent5" accent6="accent6" hlink="hlink" folHlink="folHlink"/>
  <p:hf hdr="0" ftr="0"/>
  <p:notesStyle>
    <a:lvl1pPr marL="0" algn="l" defTabSz="914400" rtl="0" eaLnBrk="1" latinLnBrk="0" hangingPunct="1">
      <a:spcAft>
        <a:spcPts val="0"/>
      </a:spcAft>
      <a:defRPr sz="10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defRPr sz="1100" kern="1200">
        <a:solidFill>
          <a:srgbClr val="EE3135"/>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358775" indent="-17621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spcAft>
        <a:spcPts val="300"/>
      </a:spcAft>
      <a:buClr>
        <a:srgbClr val="EE3135"/>
      </a:buClr>
      <a:buFont typeface="+mj-lt"/>
      <a:buAutoNum type="arabicPeriod"/>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04800" y="3867895"/>
            <a:ext cx="8507413" cy="304055"/>
          </a:xfrm>
        </p:spPr>
        <p:txBody>
          <a:bodyPr/>
          <a:lstStyle>
            <a:lvl1pPr marL="0" indent="0" algn="l">
              <a:lnSpc>
                <a:spcPct val="90000"/>
              </a:lnSpc>
              <a:spcBef>
                <a:spcPts val="0"/>
              </a:spcBef>
              <a:spcAft>
                <a:spcPts val="0"/>
              </a:spcAft>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Subtitle/Name | Date</a:t>
            </a:r>
          </a:p>
        </p:txBody>
      </p:sp>
      <p:sp>
        <p:nvSpPr>
          <p:cNvPr id="18" name="Rectangle 17"/>
          <p:cNvSpPr/>
          <p:nvPr userDrawn="1"/>
        </p:nvSpPr>
        <p:spPr>
          <a:xfrm>
            <a:off x="318134" y="4318635"/>
            <a:ext cx="158141" cy="11049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20" name="Title 1"/>
          <p:cNvSpPr>
            <a:spLocks noGrp="1"/>
          </p:cNvSpPr>
          <p:nvPr>
            <p:ph type="ctrTitle" hasCustomPrompt="1"/>
          </p:nvPr>
        </p:nvSpPr>
        <p:spPr bwMode="gray">
          <a:xfrm>
            <a:off x="304799" y="3153592"/>
            <a:ext cx="8507413" cy="553783"/>
          </a:xfrm>
        </p:spPr>
        <p:txBody>
          <a:bodyPr anchor="b" anchorCtr="0">
            <a:noAutofit/>
          </a:bodyPr>
          <a:lstStyle>
            <a:lvl1pPr>
              <a:lnSpc>
                <a:spcPct val="90000"/>
              </a:lnSpc>
              <a:spcBef>
                <a:spcPts val="0"/>
              </a:spcBef>
              <a:spcAft>
                <a:spcPts val="0"/>
              </a:spcAft>
              <a:defRPr sz="3800" b="1" spc="-100" baseline="0">
                <a:solidFill>
                  <a:schemeClr val="bg1"/>
                </a:solidFill>
                <a:latin typeface="Arial" panose="020B0604020202020204" pitchFamily="34" charset="0"/>
                <a:cs typeface="Arial" panose="020B0604020202020204" pitchFamily="34" charset="0"/>
              </a:defRPr>
            </a:lvl1pPr>
          </a:lstStyle>
          <a:p>
            <a:r>
              <a:rPr lang="en-US" dirty="0"/>
              <a:t>Headline to go here…</a:t>
            </a:r>
            <a:endParaRPr lang="en-AU" dirty="0"/>
          </a:p>
        </p:txBody>
      </p:sp>
      <p:pic>
        <p:nvPicPr>
          <p:cNvPr id="2"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12063"/>
            <a:ext cx="2480049" cy="863600"/>
          </a:xfrm>
          <a:prstGeom prst="rect">
            <a:avLst/>
          </a:prstGeom>
        </p:spPr>
      </p:pic>
    </p:spTree>
    <p:extLst>
      <p:ext uri="{BB962C8B-B14F-4D97-AF65-F5344CB8AC3E}">
        <p14:creationId xmlns:p14="http://schemas.microsoft.com/office/powerpoint/2010/main" val="210891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BMWebAddress"/>
          <p:cNvSpPr/>
          <p:nvPr userDrawn="1"/>
        </p:nvSpPr>
        <p:spPr>
          <a:xfrm>
            <a:off x="3276601" y="4748540"/>
            <a:ext cx="1524776" cy="261610"/>
          </a:xfrm>
          <a:prstGeom prst="rect">
            <a:avLst/>
          </a:prstGeom>
        </p:spPr>
        <p:txBody>
          <a:bodyPr wrap="none">
            <a:spAutoFit/>
          </a:bodyPr>
          <a:lstStyle/>
          <a:p>
            <a:r>
              <a:rPr lang="en-GB" sz="1100" b="1" smtClean="0">
                <a:solidFill>
                  <a:schemeClr val="accent1"/>
                </a:solidFill>
              </a:rPr>
              <a:t>bakermckenzie.com</a:t>
            </a:r>
            <a:endParaRPr lang="en-GB" sz="1100" b="1" dirty="0">
              <a:solidFill>
                <a:schemeClr val="accent1"/>
              </a:solidFill>
            </a:endParaRPr>
          </a:p>
        </p:txBody>
      </p:sp>
      <p:sp>
        <p:nvSpPr>
          <p:cNvPr id="5" name="BMDisclaimer">
            <a:extLst>
              <a:ext uri="{FF2B5EF4-FFF2-40B4-BE49-F238E27FC236}">
                <a16:creationId xmlns:a16="http://schemas.microsoft.com/office/drawing/2014/main" id="{1C45A0D8-EB22-49DF-A09D-00EC420BCF01}"/>
              </a:ext>
            </a:extLst>
          </p:cNvPr>
          <p:cNvSpPr txBox="1"/>
          <p:nvPr userDrawn="1"/>
        </p:nvSpPr>
        <p:spPr>
          <a:xfrm>
            <a:off x="3354089" y="2736000"/>
            <a:ext cx="5464800" cy="1998000"/>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n-US" sz="800" smtClean="0">
                <a:solidFill>
                  <a:schemeClr val="bg1"/>
                </a:solidFill>
              </a:rPr>
              <a:t>Baker &amp; McKenzie – CIS, Limited is a member firm of Baker &amp; McKenzie International, a global law firm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2020 Baker &amp; McKenzie – CIS, Limited</a:t>
            </a:r>
            <a:endParaRPr lang="en-GB" sz="800" dirty="0">
              <a:solidFill>
                <a:schemeClr val="bg1"/>
              </a:solidFill>
            </a:endParaRPr>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12063"/>
            <a:ext cx="2480049" cy="863600"/>
          </a:xfrm>
          <a:prstGeom prst="rect">
            <a:avLst/>
          </a:prstGeom>
        </p:spPr>
      </p:pic>
    </p:spTree>
    <p:extLst>
      <p:ext uri="{BB962C8B-B14F-4D97-AF65-F5344CB8AC3E}">
        <p14:creationId xmlns:p14="http://schemas.microsoft.com/office/powerpoint/2010/main" val="86393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4" name="Content Placeholder 3"/>
          <p:cNvSpPr>
            <a:spLocks noGrp="1"/>
          </p:cNvSpPr>
          <p:nvPr>
            <p:ph sz="quarter" idx="10" hasCustomPrompt="1"/>
          </p:nvPr>
        </p:nvSpPr>
        <p:spPr>
          <a:xfrm>
            <a:off x="315913" y="1495425"/>
            <a:ext cx="8496300" cy="32400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5" name="Text Placeholder 4"/>
          <p:cNvSpPr>
            <a:spLocks noGrp="1"/>
          </p:cNvSpPr>
          <p:nvPr>
            <p:ph type="body" sz="quarter" idx="11"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
        <p:nvSpPr>
          <p:cNvPr id="6" name="Footer Placeholder 5"/>
          <p:cNvSpPr>
            <a:spLocks noGrp="1"/>
          </p:cNvSpPr>
          <p:nvPr>
            <p:ph type="ftr" sz="quarter" idx="13"/>
          </p:nvPr>
        </p:nvSpPr>
        <p:spPr/>
        <p:txBody>
          <a:bodyPr/>
          <a:lstStyle/>
          <a:p>
            <a:endParaRPr lang="en-GB" dirty="0"/>
          </a:p>
        </p:txBody>
      </p:sp>
      <p:sp>
        <p:nvSpPr>
          <p:cNvPr id="7" name="Slide Number Placeholder 6"/>
          <p:cNvSpPr>
            <a:spLocks noGrp="1"/>
          </p:cNvSpPr>
          <p:nvPr>
            <p:ph type="sldNum" sz="quarter" idx="14"/>
          </p:nvPr>
        </p:nvSpPr>
        <p:spPr/>
        <p:txBody>
          <a:bodyPr/>
          <a:lstStyle/>
          <a:p>
            <a:fld id="{26237FA6-B01B-4AC4-B2C4-042E0C4FC130}" type="slidenum">
              <a:rPr lang="en-GB" smtClean="0"/>
              <a:pPr/>
              <a:t>‹#›</a:t>
            </a:fld>
            <a:endParaRPr lang="en-GB"/>
          </a:p>
        </p:txBody>
      </p:sp>
    </p:spTree>
    <p:extLst>
      <p:ext uri="{BB962C8B-B14F-4D97-AF65-F5344CB8AC3E}">
        <p14:creationId xmlns:p14="http://schemas.microsoft.com/office/powerpoint/2010/main" val="355863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392906"/>
            <a:ext cx="8496300" cy="558664"/>
          </a:xfrm>
        </p:spPr>
        <p:txBody>
          <a:bodyPr/>
          <a:lstStyle>
            <a:lvl1pPr>
              <a:defRPr>
                <a:solidFill>
                  <a:schemeClr val="accent1"/>
                </a:solidFill>
              </a:defRPr>
            </a:lvl1p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r>
              <a:rPr lang="en-AU" dirty="0"/>
              <a:t>BM Presentation Template</a:t>
            </a:r>
          </a:p>
        </p:txBody>
      </p:sp>
      <p:sp>
        <p:nvSpPr>
          <p:cNvPr id="4" name="Slide Number Placeholder 3"/>
          <p:cNvSpPr>
            <a:spLocks noGrp="1"/>
          </p:cNvSpPr>
          <p:nvPr>
            <p:ph type="sldNum" sz="quarter" idx="11"/>
          </p:nvPr>
        </p:nvSpPr>
        <p:spPr/>
        <p:txBody>
          <a:bodyPr/>
          <a:lstStyle/>
          <a:p>
            <a:fld id="{B511D280-0087-4025-85DC-7A4BA4039648}" type="slidenum">
              <a:rPr lang="en-AU" smtClean="0"/>
              <a:pPr/>
              <a:t>‹#›</a:t>
            </a:fld>
            <a:endParaRPr lang="en-AU" dirty="0"/>
          </a:p>
        </p:txBody>
      </p:sp>
      <p:sp>
        <p:nvSpPr>
          <p:cNvPr id="6" name="Content Placeholder 5"/>
          <p:cNvSpPr>
            <a:spLocks noGrp="1"/>
          </p:cNvSpPr>
          <p:nvPr>
            <p:ph sz="quarter" idx="12" hasCustomPrompt="1"/>
          </p:nvPr>
        </p:nvSpPr>
        <p:spPr>
          <a:xfrm>
            <a:off x="323850" y="1221582"/>
            <a:ext cx="8496300" cy="3402806"/>
          </a:xfrm>
        </p:spPr>
        <p:txBody>
          <a:bodyPr/>
          <a:lstStyle>
            <a:lvl1pPr>
              <a:defRPr>
                <a:solidFill>
                  <a:srgbClr val="5F5F5F"/>
                </a:solidFill>
              </a:defRPr>
            </a:lvl1pPr>
            <a:lvl2pPr>
              <a:defRPr>
                <a:solidFill>
                  <a:schemeClr val="accent1"/>
                </a:solidFill>
              </a:defRPr>
            </a:lvl2pPr>
            <a:lvl3pPr marL="270000" indent="-270000">
              <a:buClr>
                <a:srgbClr val="5F5F5F"/>
              </a:buClr>
              <a:buFont typeface="Wingdings" panose="05000000000000000000" pitchFamily="2" charset="2"/>
              <a:buChar char="§"/>
              <a:defRPr/>
            </a:lvl3pPr>
            <a:lvl4pPr marL="540000" indent="-270000">
              <a:buClr>
                <a:srgbClr val="5F5F5F"/>
              </a:buClr>
              <a:buFont typeface="Wingdings" panose="05000000000000000000" pitchFamily="2" charset="2"/>
              <a:buChar char="§"/>
              <a:defRPr/>
            </a:lvl4pPr>
            <a:lvl5pPr>
              <a:defRPr baseline="0"/>
            </a:lvl5pPr>
            <a:lvl7pPr>
              <a:buAutoNum type="arabicPeriod"/>
              <a:defRPr/>
            </a:lvl7pPr>
            <a:lvl8pPr>
              <a:buAutoNum type="alphaLcParenR"/>
              <a:defRPr/>
            </a:lvl8pPr>
            <a:lvl9pPr>
              <a:defRPr/>
            </a:lvl9pPr>
          </a:lstStyle>
          <a:p>
            <a:pPr lvl="0"/>
            <a:r>
              <a:rPr lang="en-US" dirty="0"/>
              <a:t>Body Text (Arial 20pt)</a:t>
            </a:r>
          </a:p>
          <a:p>
            <a:pPr lvl="1"/>
            <a:r>
              <a:rPr lang="en-US" dirty="0"/>
              <a:t>Heading 1 (Arial 24pt)</a:t>
            </a:r>
          </a:p>
          <a:p>
            <a:pPr lvl="2"/>
            <a:r>
              <a:rPr lang="en-US" dirty="0"/>
              <a:t>Bullet 1 (Arial 20pt)</a:t>
            </a:r>
          </a:p>
          <a:p>
            <a:pPr lvl="3"/>
            <a:r>
              <a:rPr lang="en-US" dirty="0"/>
              <a:t>Bullet 2 </a:t>
            </a:r>
            <a:r>
              <a:rPr lang="en-US"/>
              <a:t>(Arial </a:t>
            </a:r>
            <a:r>
              <a:rPr lang="en-US" dirty="0"/>
              <a:t>20pt)</a:t>
            </a:r>
          </a:p>
          <a:p>
            <a:pPr lvl="4"/>
            <a:r>
              <a:rPr lang="en-US"/>
              <a:t>Bullet 3 (Arial 18pt)</a:t>
            </a:r>
          </a:p>
          <a:p>
            <a:pPr lvl="5"/>
            <a:r>
              <a:rPr lang="en-US"/>
              <a:t>Heading </a:t>
            </a:r>
            <a:r>
              <a:rPr lang="en-US" dirty="0"/>
              <a:t>2 (Arial 20pt)</a:t>
            </a:r>
          </a:p>
          <a:p>
            <a:pPr lvl="6"/>
            <a:r>
              <a:rPr lang="en-US" dirty="0"/>
              <a:t>Number Bullet (Arial 20pt)</a:t>
            </a:r>
          </a:p>
          <a:p>
            <a:pPr lvl="7"/>
            <a:r>
              <a:rPr lang="en-US" dirty="0"/>
              <a:t>Alpha </a:t>
            </a:r>
            <a:r>
              <a:rPr lang="en-US"/>
              <a:t>Bullet 1 (Arial 20pt)</a:t>
            </a:r>
          </a:p>
          <a:p>
            <a:pPr lvl="8"/>
            <a:r>
              <a:rPr lang="en-US"/>
              <a:t>Alpha Bullet 2 (Arial 18pt)</a:t>
            </a:r>
            <a:endParaRPr lang="en-AU" dirty="0"/>
          </a:p>
        </p:txBody>
      </p:sp>
      <p:sp>
        <p:nvSpPr>
          <p:cNvPr id="8" name="Text Placeholder 7"/>
          <p:cNvSpPr>
            <a:spLocks noGrp="1"/>
          </p:cNvSpPr>
          <p:nvPr>
            <p:ph type="body" sz="quarter" idx="13" hasCustomPrompt="1"/>
          </p:nvPr>
        </p:nvSpPr>
        <p:spPr>
          <a:xfrm>
            <a:off x="323850" y="285750"/>
            <a:ext cx="8496300" cy="215503"/>
          </a:xfrm>
        </p:spPr>
        <p:txBody>
          <a:bodyPr/>
          <a:lstStyle>
            <a:lvl1pPr>
              <a:defRPr>
                <a:solidFill>
                  <a:schemeClr val="accent2"/>
                </a:solidFill>
              </a:defRPr>
            </a:lvl1pPr>
          </a:lstStyle>
          <a:p>
            <a:pPr lvl="0"/>
            <a:r>
              <a:rPr lang="en-US" dirty="0"/>
              <a:t>Subheading</a:t>
            </a:r>
            <a:endParaRPr lang="en-GB" dirty="0"/>
          </a:p>
        </p:txBody>
      </p:sp>
    </p:spTree>
    <p:extLst>
      <p:ext uri="{BB962C8B-B14F-4D97-AF65-F5344CB8AC3E}">
        <p14:creationId xmlns:p14="http://schemas.microsoft.com/office/powerpoint/2010/main" val="389226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04800" y="3867895"/>
            <a:ext cx="8507413" cy="304055"/>
          </a:xfrm>
        </p:spPr>
        <p:txBody>
          <a:bodyPr/>
          <a:lstStyle>
            <a:lvl1pPr marL="0" indent="0" algn="l">
              <a:lnSpc>
                <a:spcPct val="90000"/>
              </a:lnSpc>
              <a:spcBef>
                <a:spcPts val="0"/>
              </a:spcBef>
              <a:spcAft>
                <a:spcPts val="0"/>
              </a:spcAft>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Subtitle/Name | Date</a:t>
            </a:r>
          </a:p>
        </p:txBody>
      </p:sp>
      <p:sp>
        <p:nvSpPr>
          <p:cNvPr id="18" name="Rectangle 17"/>
          <p:cNvSpPr/>
          <p:nvPr userDrawn="1"/>
        </p:nvSpPr>
        <p:spPr>
          <a:xfrm>
            <a:off x="318134" y="4318635"/>
            <a:ext cx="158141" cy="11049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20" name="Title 1"/>
          <p:cNvSpPr>
            <a:spLocks noGrp="1"/>
          </p:cNvSpPr>
          <p:nvPr>
            <p:ph type="ctrTitle" hasCustomPrompt="1"/>
          </p:nvPr>
        </p:nvSpPr>
        <p:spPr bwMode="gray">
          <a:xfrm>
            <a:off x="304799" y="3153592"/>
            <a:ext cx="8507413" cy="553783"/>
          </a:xfrm>
        </p:spPr>
        <p:txBody>
          <a:bodyPr anchor="b" anchorCtr="0">
            <a:noAutofit/>
          </a:bodyPr>
          <a:lstStyle>
            <a:lvl1pPr>
              <a:lnSpc>
                <a:spcPct val="90000"/>
              </a:lnSpc>
              <a:spcBef>
                <a:spcPts val="0"/>
              </a:spcBef>
              <a:spcAft>
                <a:spcPts val="0"/>
              </a:spcAft>
              <a:defRPr sz="3800" b="1" spc="-100" baseline="0">
                <a:solidFill>
                  <a:schemeClr val="bg1"/>
                </a:solidFill>
                <a:latin typeface="Arial" panose="020B0604020202020204" pitchFamily="34" charset="0"/>
                <a:cs typeface="Arial" panose="020B0604020202020204" pitchFamily="34" charset="0"/>
              </a:defRPr>
            </a:lvl1pPr>
          </a:lstStyle>
          <a:p>
            <a:r>
              <a:rPr lang="en-US" dirty="0"/>
              <a:t>Headline to go here…</a:t>
            </a:r>
            <a:endParaRPr lang="en-AU" dirty="0"/>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599" y="512063"/>
            <a:ext cx="2488844" cy="863600"/>
          </a:xfrm>
          <a:prstGeom prst="rect">
            <a:avLst/>
          </a:prstGeom>
        </p:spPr>
      </p:pic>
    </p:spTree>
    <p:extLst>
      <p:ext uri="{BB962C8B-B14F-4D97-AF65-F5344CB8AC3E}">
        <p14:creationId xmlns:p14="http://schemas.microsoft.com/office/powerpoint/2010/main" val="28072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2" y="392"/>
            <a:ext cx="9143749" cy="51427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252413" y="252413"/>
            <a:ext cx="8639175" cy="46386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5" name="Title 1"/>
          <p:cNvSpPr>
            <a:spLocks noGrp="1"/>
          </p:cNvSpPr>
          <p:nvPr>
            <p:ph type="title" hasCustomPrompt="1"/>
          </p:nvPr>
        </p:nvSpPr>
        <p:spPr>
          <a:xfrm>
            <a:off x="609601" y="861170"/>
            <a:ext cx="7918730" cy="739030"/>
          </a:xfrm>
        </p:spPr>
        <p:txBody>
          <a:bodyPr>
            <a:noAutofit/>
          </a:bodyPr>
          <a:lstStyle>
            <a:lvl1pPr>
              <a:defRPr sz="5500">
                <a:solidFill>
                  <a:schemeClr val="accent4"/>
                </a:solidFill>
              </a:defRPr>
            </a:lvl1pPr>
          </a:lstStyle>
          <a:p>
            <a:r>
              <a:rPr lang="en-US" dirty="0"/>
              <a:t>Agenda</a:t>
            </a:r>
            <a:endParaRPr lang="en-GB" dirty="0"/>
          </a:p>
        </p:txBody>
      </p:sp>
      <p:sp>
        <p:nvSpPr>
          <p:cNvPr id="6" name="Table Placeholder 5"/>
          <p:cNvSpPr>
            <a:spLocks noGrp="1"/>
          </p:cNvSpPr>
          <p:nvPr>
            <p:ph type="tbl" sz="quarter" idx="10"/>
          </p:nvPr>
        </p:nvSpPr>
        <p:spPr>
          <a:xfrm>
            <a:off x="601867" y="2343149"/>
            <a:ext cx="3817733" cy="2392363"/>
          </a:xfrm>
        </p:spPr>
        <p:txBody>
          <a:bodyPr/>
          <a:lstStyle/>
          <a:p>
            <a:r>
              <a:rPr lang="en-US" smtClean="0"/>
              <a:t>Click icon to add table</a:t>
            </a:r>
            <a:endParaRPr lang="en-GB"/>
          </a:p>
        </p:txBody>
      </p:sp>
      <p:sp>
        <p:nvSpPr>
          <p:cNvPr id="8" name="Table Placeholder 5"/>
          <p:cNvSpPr>
            <a:spLocks noGrp="1"/>
          </p:cNvSpPr>
          <p:nvPr>
            <p:ph type="tbl" sz="quarter" idx="11"/>
          </p:nvPr>
        </p:nvSpPr>
        <p:spPr>
          <a:xfrm>
            <a:off x="4723850" y="2343149"/>
            <a:ext cx="3817733" cy="2392363"/>
          </a:xfrm>
        </p:spPr>
        <p:txBody>
          <a:bodyPr/>
          <a:lstStyle/>
          <a:p>
            <a:r>
              <a:rPr lang="en-US" smtClean="0"/>
              <a:t>Click icon to add table</a:t>
            </a:r>
            <a:endParaRPr lang="en-GB"/>
          </a:p>
        </p:txBody>
      </p:sp>
    </p:spTree>
    <p:extLst>
      <p:ext uri="{BB962C8B-B14F-4D97-AF65-F5344CB8AC3E}">
        <p14:creationId xmlns:p14="http://schemas.microsoft.com/office/powerpoint/2010/main" val="98702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Horizontal">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323850" y="861170"/>
            <a:ext cx="8490231" cy="739030"/>
          </a:xfrm>
        </p:spPr>
        <p:txBody>
          <a:bodyPr>
            <a:noAutofit/>
          </a:bodyPr>
          <a:lstStyle>
            <a:lvl1pPr>
              <a:defRPr sz="5500">
                <a:solidFill>
                  <a:schemeClr val="bg1"/>
                </a:solidFill>
              </a:defRPr>
            </a:lvl1pPr>
          </a:lstStyle>
          <a:p>
            <a:r>
              <a:rPr lang="en-US" dirty="0"/>
              <a:t>Agenda</a:t>
            </a:r>
            <a:endParaRPr lang="en-GB" dirty="0"/>
          </a:p>
        </p:txBody>
      </p:sp>
      <p:sp>
        <p:nvSpPr>
          <p:cNvPr id="6" name="Table Placeholder 5"/>
          <p:cNvSpPr>
            <a:spLocks noGrp="1"/>
          </p:cNvSpPr>
          <p:nvPr>
            <p:ph type="tbl" sz="quarter" idx="10"/>
          </p:nvPr>
        </p:nvSpPr>
        <p:spPr>
          <a:xfrm>
            <a:off x="315913" y="2343149"/>
            <a:ext cx="4103687" cy="2392363"/>
          </a:xfrm>
        </p:spPr>
        <p:txBody>
          <a:bodyPr/>
          <a:lstStyle/>
          <a:p>
            <a:r>
              <a:rPr lang="en-US" smtClean="0"/>
              <a:t>Click icon to add table</a:t>
            </a:r>
            <a:endParaRPr lang="en-GB"/>
          </a:p>
        </p:txBody>
      </p:sp>
      <p:sp>
        <p:nvSpPr>
          <p:cNvPr id="7" name="Table Placeholder 5"/>
          <p:cNvSpPr>
            <a:spLocks noGrp="1"/>
          </p:cNvSpPr>
          <p:nvPr>
            <p:ph type="tbl" sz="quarter" idx="11"/>
          </p:nvPr>
        </p:nvSpPr>
        <p:spPr>
          <a:xfrm>
            <a:off x="4730117" y="2343149"/>
            <a:ext cx="4103687" cy="2392363"/>
          </a:xfrm>
        </p:spPr>
        <p:txBody>
          <a:bodyPr/>
          <a:lstStyle/>
          <a:p>
            <a:r>
              <a:rPr lang="en-US" smtClean="0"/>
              <a:t>Click icon to add table</a:t>
            </a:r>
            <a:endParaRPr lang="en-GB"/>
          </a:p>
        </p:txBody>
      </p:sp>
    </p:spTree>
    <p:extLst>
      <p:ext uri="{BB962C8B-B14F-4D97-AF65-F5344CB8AC3E}">
        <p14:creationId xmlns:p14="http://schemas.microsoft.com/office/powerpoint/2010/main" val="20861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Lis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6" name="Table Placeholder 5"/>
          <p:cNvSpPr>
            <a:spLocks noGrp="1"/>
          </p:cNvSpPr>
          <p:nvPr>
            <p:ph type="tbl" sz="quarter" idx="10"/>
          </p:nvPr>
        </p:nvSpPr>
        <p:spPr>
          <a:xfrm>
            <a:off x="3127629" y="819150"/>
            <a:ext cx="5684583" cy="3916363"/>
          </a:xfrm>
        </p:spPr>
        <p:txBody>
          <a:bodyPr anchor="ctr" anchorCtr="0"/>
          <a:lstStyle/>
          <a:p>
            <a:r>
              <a:rPr lang="en-US" smtClean="0"/>
              <a:t>Click icon to add table</a:t>
            </a:r>
            <a:endParaRPr lang="en-GB" dirty="0"/>
          </a:p>
        </p:txBody>
      </p:sp>
      <p:sp>
        <p:nvSpPr>
          <p:cNvPr id="7" name="Title 1"/>
          <p:cNvSpPr>
            <a:spLocks noGrp="1"/>
          </p:cNvSpPr>
          <p:nvPr>
            <p:ph type="title" hasCustomPrompt="1"/>
          </p:nvPr>
        </p:nvSpPr>
        <p:spPr>
          <a:xfrm>
            <a:off x="323850" y="861170"/>
            <a:ext cx="2803779" cy="739030"/>
          </a:xfrm>
        </p:spPr>
        <p:txBody>
          <a:bodyPr>
            <a:noAutofit/>
          </a:bodyPr>
          <a:lstStyle>
            <a:lvl1pPr>
              <a:defRPr sz="5500">
                <a:solidFill>
                  <a:schemeClr val="bg1"/>
                </a:solidFill>
              </a:defRPr>
            </a:lvl1pPr>
          </a:lstStyle>
          <a:p>
            <a:r>
              <a:rPr lang="en-US" dirty="0"/>
              <a:t>Agenda</a:t>
            </a:r>
            <a:endParaRPr lang="en-GB" dirty="0"/>
          </a:p>
        </p:txBody>
      </p:sp>
    </p:spTree>
    <p:extLst>
      <p:ext uri="{BB962C8B-B14F-4D97-AF65-F5344CB8AC3E}">
        <p14:creationId xmlns:p14="http://schemas.microsoft.com/office/powerpoint/2010/main" val="145017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1295400" y="1428381"/>
            <a:ext cx="609600" cy="502489"/>
          </a:xfrm>
          <a:solidFill>
            <a:schemeClr val="accent1"/>
          </a:solidFill>
        </p:spPr>
        <p:txBody>
          <a:bodyPr anchor="ctr" anchorCtr="1">
            <a:noAutofit/>
          </a:bodyPr>
          <a:lstStyle>
            <a:lvl1pPr>
              <a:defRPr sz="3500" b="1">
                <a:solidFill>
                  <a:schemeClr val="bg1"/>
                </a:solidFill>
                <a:latin typeface="Arial" panose="020B0604020202020204" pitchFamily="34" charset="0"/>
                <a:cs typeface="Arial" panose="020B0604020202020204" pitchFamily="34" charset="0"/>
              </a:defRPr>
            </a:lvl1pPr>
          </a:lstStyle>
          <a:p>
            <a:r>
              <a:rPr lang="en-US" dirty="0"/>
              <a:t>1</a:t>
            </a:r>
            <a:endParaRPr lang="en-AU" dirty="0"/>
          </a:p>
        </p:txBody>
      </p:sp>
      <p:sp>
        <p:nvSpPr>
          <p:cNvPr id="4" name="Title 1"/>
          <p:cNvSpPr>
            <a:spLocks noGrp="1"/>
          </p:cNvSpPr>
          <p:nvPr>
            <p:ph type="ctrTitle" hasCustomPrompt="1"/>
          </p:nvPr>
        </p:nvSpPr>
        <p:spPr bwMode="gray">
          <a:xfrm>
            <a:off x="1904999" y="2114550"/>
            <a:ext cx="6918325" cy="1524000"/>
          </a:xfrm>
        </p:spPr>
        <p:txBody>
          <a:bodyPr anchor="t" anchorCtr="0">
            <a:noAutofit/>
          </a:bodyPr>
          <a:lstStyle>
            <a:lvl1pPr>
              <a:lnSpc>
                <a:spcPct val="90000"/>
              </a:lnSpc>
              <a:spcBef>
                <a:spcPts val="0"/>
              </a:spcBef>
              <a:spcAft>
                <a:spcPts val="0"/>
              </a:spcAft>
              <a:defRPr sz="5500" b="1" spc="-100" baseline="0">
                <a:solidFill>
                  <a:schemeClr val="bg1"/>
                </a:solidFill>
              </a:defRPr>
            </a:lvl1pPr>
          </a:lstStyle>
          <a:p>
            <a:r>
              <a:rPr lang="en-US" dirty="0"/>
              <a:t>Divider title to </a:t>
            </a:r>
            <a:br>
              <a:rPr lang="en-US" dirty="0"/>
            </a:br>
            <a:r>
              <a:rPr lang="en-US" dirty="0"/>
              <a:t>go here…</a:t>
            </a:r>
            <a:endParaRPr lang="en-AU" dirty="0"/>
          </a:p>
        </p:txBody>
      </p:sp>
    </p:spTree>
    <p:extLst>
      <p:ext uri="{BB962C8B-B14F-4D97-AF65-F5344CB8AC3E}">
        <p14:creationId xmlns:p14="http://schemas.microsoft.com/office/powerpoint/2010/main" val="22759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1809750"/>
            <a:ext cx="8229600" cy="1905000"/>
          </a:xfrm>
        </p:spPr>
        <p:txBody>
          <a:bodyPr anchor="ctr" anchorCtr="0">
            <a:normAutofit/>
          </a:bodyPr>
          <a:lstStyle>
            <a:lvl1pPr algn="ctr">
              <a:lnSpc>
                <a:spcPct val="100000"/>
              </a:lnSpc>
              <a:defRPr sz="37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We are all in the gutter, but some </a:t>
            </a:r>
          </a:p>
          <a:p>
            <a:pPr lvl="0"/>
            <a:r>
              <a:rPr lang="en-GB" dirty="0"/>
              <a:t>of us are looking at the stars.</a:t>
            </a:r>
          </a:p>
        </p:txBody>
      </p:sp>
      <p:sp>
        <p:nvSpPr>
          <p:cNvPr id="9" name="Text Placeholder 8"/>
          <p:cNvSpPr>
            <a:spLocks noGrp="1"/>
          </p:cNvSpPr>
          <p:nvPr>
            <p:ph type="body" sz="quarter" idx="11" hasCustomPrompt="1"/>
          </p:nvPr>
        </p:nvSpPr>
        <p:spPr>
          <a:xfrm>
            <a:off x="457200" y="3790950"/>
            <a:ext cx="8229600" cy="533400"/>
          </a:xfrm>
        </p:spPr>
        <p:txBody>
          <a:bodyPr>
            <a:normAutofit/>
          </a:bodyPr>
          <a:lstStyle>
            <a:lvl1pPr algn="ctr">
              <a:defRPr sz="2700">
                <a:solidFill>
                  <a:schemeClr val="accent1"/>
                </a:solidFill>
              </a:defRPr>
            </a:lvl1pPr>
          </a:lstStyle>
          <a:p>
            <a:pPr lvl="0"/>
            <a:r>
              <a:rPr lang="en-US"/>
              <a:t>Oscar Wilde</a:t>
            </a:r>
            <a:endParaRPr lang="en-GB"/>
          </a:p>
        </p:txBody>
      </p:sp>
      <p:sp>
        <p:nvSpPr>
          <p:cNvPr id="14" name="Freeform 7"/>
          <p:cNvSpPr>
            <a:spLocks noEditPoints="1"/>
          </p:cNvSpPr>
          <p:nvPr userDrawn="1"/>
        </p:nvSpPr>
        <p:spPr bwMode="auto">
          <a:xfrm>
            <a:off x="4157868" y="880044"/>
            <a:ext cx="828265" cy="643833"/>
          </a:xfrm>
          <a:custGeom>
            <a:avLst/>
            <a:gdLst>
              <a:gd name="T0" fmla="*/ 39 w 405"/>
              <a:gd name="T1" fmla="*/ 81 h 315"/>
              <a:gd name="T2" fmla="*/ 0 w 405"/>
              <a:gd name="T3" fmla="*/ 195 h 315"/>
              <a:gd name="T4" fmla="*/ 29 w 405"/>
              <a:gd name="T5" fmla="*/ 282 h 315"/>
              <a:gd name="T6" fmla="*/ 97 w 405"/>
              <a:gd name="T7" fmla="*/ 315 h 315"/>
              <a:gd name="T8" fmla="*/ 155 w 405"/>
              <a:gd name="T9" fmla="*/ 291 h 315"/>
              <a:gd name="T10" fmla="*/ 179 w 405"/>
              <a:gd name="T11" fmla="*/ 235 h 315"/>
              <a:gd name="T12" fmla="*/ 158 w 405"/>
              <a:gd name="T13" fmla="*/ 183 h 315"/>
              <a:gd name="T14" fmla="*/ 110 w 405"/>
              <a:gd name="T15" fmla="*/ 161 h 315"/>
              <a:gd name="T16" fmla="*/ 72 w 405"/>
              <a:gd name="T17" fmla="*/ 172 h 315"/>
              <a:gd name="T18" fmla="*/ 65 w 405"/>
              <a:gd name="T19" fmla="*/ 175 h 315"/>
              <a:gd name="T20" fmla="*/ 61 w 405"/>
              <a:gd name="T21" fmla="*/ 172 h 315"/>
              <a:gd name="T22" fmla="*/ 58 w 405"/>
              <a:gd name="T23" fmla="*/ 159 h 315"/>
              <a:gd name="T24" fmla="*/ 86 w 405"/>
              <a:gd name="T25" fmla="*/ 79 h 315"/>
              <a:gd name="T26" fmla="*/ 163 w 405"/>
              <a:gd name="T27" fmla="*/ 23 h 315"/>
              <a:gd name="T28" fmla="*/ 163 w 405"/>
              <a:gd name="T29" fmla="*/ 0 h 315"/>
              <a:gd name="T30" fmla="*/ 39 w 405"/>
              <a:gd name="T31" fmla="*/ 81 h 315"/>
              <a:gd name="T32" fmla="*/ 266 w 405"/>
              <a:gd name="T33" fmla="*/ 81 h 315"/>
              <a:gd name="T34" fmla="*/ 227 w 405"/>
              <a:gd name="T35" fmla="*/ 195 h 315"/>
              <a:gd name="T36" fmla="*/ 256 w 405"/>
              <a:gd name="T37" fmla="*/ 282 h 315"/>
              <a:gd name="T38" fmla="*/ 324 w 405"/>
              <a:gd name="T39" fmla="*/ 315 h 315"/>
              <a:gd name="T40" fmla="*/ 382 w 405"/>
              <a:gd name="T41" fmla="*/ 291 h 315"/>
              <a:gd name="T42" fmla="*/ 405 w 405"/>
              <a:gd name="T43" fmla="*/ 235 h 315"/>
              <a:gd name="T44" fmla="*/ 385 w 405"/>
              <a:gd name="T45" fmla="*/ 183 h 315"/>
              <a:gd name="T46" fmla="*/ 337 w 405"/>
              <a:gd name="T47" fmla="*/ 161 h 315"/>
              <a:gd name="T48" fmla="*/ 299 w 405"/>
              <a:gd name="T49" fmla="*/ 172 h 315"/>
              <a:gd name="T50" fmla="*/ 292 w 405"/>
              <a:gd name="T51" fmla="*/ 175 h 315"/>
              <a:gd name="T52" fmla="*/ 288 w 405"/>
              <a:gd name="T53" fmla="*/ 172 h 315"/>
              <a:gd name="T54" fmla="*/ 285 w 405"/>
              <a:gd name="T55" fmla="*/ 159 h 315"/>
              <a:gd name="T56" fmla="*/ 313 w 405"/>
              <a:gd name="T57" fmla="*/ 79 h 315"/>
              <a:gd name="T58" fmla="*/ 389 w 405"/>
              <a:gd name="T59" fmla="*/ 23 h 315"/>
              <a:gd name="T60" fmla="*/ 389 w 405"/>
              <a:gd name="T61" fmla="*/ 0 h 315"/>
              <a:gd name="T62" fmla="*/ 266 w 405"/>
              <a:gd name="T63" fmla="*/ 8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315">
                <a:moveTo>
                  <a:pt x="39" y="81"/>
                </a:moveTo>
                <a:cubicBezTo>
                  <a:pt x="13" y="114"/>
                  <a:pt x="0" y="152"/>
                  <a:pt x="0" y="195"/>
                </a:cubicBezTo>
                <a:cubicBezTo>
                  <a:pt x="0" y="231"/>
                  <a:pt x="10" y="260"/>
                  <a:pt x="29" y="282"/>
                </a:cubicBezTo>
                <a:cubicBezTo>
                  <a:pt x="48" y="304"/>
                  <a:pt x="71" y="315"/>
                  <a:pt x="97" y="315"/>
                </a:cubicBezTo>
                <a:cubicBezTo>
                  <a:pt x="120" y="315"/>
                  <a:pt x="139" y="307"/>
                  <a:pt x="155" y="291"/>
                </a:cubicBezTo>
                <a:cubicBezTo>
                  <a:pt x="171" y="274"/>
                  <a:pt x="179" y="256"/>
                  <a:pt x="179" y="235"/>
                </a:cubicBezTo>
                <a:cubicBezTo>
                  <a:pt x="179" y="215"/>
                  <a:pt x="172" y="197"/>
                  <a:pt x="158" y="183"/>
                </a:cubicBezTo>
                <a:cubicBezTo>
                  <a:pt x="144" y="168"/>
                  <a:pt x="128" y="161"/>
                  <a:pt x="110" y="161"/>
                </a:cubicBezTo>
                <a:cubicBezTo>
                  <a:pt x="95" y="161"/>
                  <a:pt x="82" y="164"/>
                  <a:pt x="72" y="172"/>
                </a:cubicBezTo>
                <a:cubicBezTo>
                  <a:pt x="69" y="174"/>
                  <a:pt x="67" y="175"/>
                  <a:pt x="65" y="175"/>
                </a:cubicBezTo>
                <a:cubicBezTo>
                  <a:pt x="63" y="175"/>
                  <a:pt x="62" y="174"/>
                  <a:pt x="61" y="172"/>
                </a:cubicBezTo>
                <a:cubicBezTo>
                  <a:pt x="59" y="169"/>
                  <a:pt x="58" y="165"/>
                  <a:pt x="58" y="159"/>
                </a:cubicBezTo>
                <a:cubicBezTo>
                  <a:pt x="58" y="131"/>
                  <a:pt x="67" y="105"/>
                  <a:pt x="86" y="79"/>
                </a:cubicBezTo>
                <a:cubicBezTo>
                  <a:pt x="104" y="53"/>
                  <a:pt x="130" y="35"/>
                  <a:pt x="163" y="23"/>
                </a:cubicBezTo>
                <a:cubicBezTo>
                  <a:pt x="163" y="0"/>
                  <a:pt x="163" y="0"/>
                  <a:pt x="163" y="0"/>
                </a:cubicBezTo>
                <a:cubicBezTo>
                  <a:pt x="106" y="20"/>
                  <a:pt x="65" y="47"/>
                  <a:pt x="39" y="81"/>
                </a:cubicBezTo>
                <a:moveTo>
                  <a:pt x="266" y="81"/>
                </a:moveTo>
                <a:cubicBezTo>
                  <a:pt x="240" y="114"/>
                  <a:pt x="227" y="152"/>
                  <a:pt x="227" y="195"/>
                </a:cubicBezTo>
                <a:cubicBezTo>
                  <a:pt x="227" y="231"/>
                  <a:pt x="236" y="260"/>
                  <a:pt x="256" y="282"/>
                </a:cubicBezTo>
                <a:cubicBezTo>
                  <a:pt x="275" y="304"/>
                  <a:pt x="297" y="315"/>
                  <a:pt x="324" y="315"/>
                </a:cubicBezTo>
                <a:cubicBezTo>
                  <a:pt x="347" y="315"/>
                  <a:pt x="366" y="307"/>
                  <a:pt x="382" y="291"/>
                </a:cubicBezTo>
                <a:cubicBezTo>
                  <a:pt x="398" y="274"/>
                  <a:pt x="405" y="256"/>
                  <a:pt x="405" y="235"/>
                </a:cubicBezTo>
                <a:cubicBezTo>
                  <a:pt x="405" y="215"/>
                  <a:pt x="399" y="197"/>
                  <a:pt x="385" y="183"/>
                </a:cubicBezTo>
                <a:cubicBezTo>
                  <a:pt x="371" y="168"/>
                  <a:pt x="355" y="161"/>
                  <a:pt x="337" y="161"/>
                </a:cubicBezTo>
                <a:cubicBezTo>
                  <a:pt x="322" y="161"/>
                  <a:pt x="309" y="164"/>
                  <a:pt x="299" y="172"/>
                </a:cubicBezTo>
                <a:cubicBezTo>
                  <a:pt x="296" y="174"/>
                  <a:pt x="293" y="175"/>
                  <a:pt x="292" y="175"/>
                </a:cubicBezTo>
                <a:cubicBezTo>
                  <a:pt x="290" y="175"/>
                  <a:pt x="289" y="174"/>
                  <a:pt x="288" y="172"/>
                </a:cubicBezTo>
                <a:cubicBezTo>
                  <a:pt x="286" y="169"/>
                  <a:pt x="285" y="165"/>
                  <a:pt x="285" y="159"/>
                </a:cubicBezTo>
                <a:cubicBezTo>
                  <a:pt x="285" y="131"/>
                  <a:pt x="294" y="105"/>
                  <a:pt x="313" y="79"/>
                </a:cubicBezTo>
                <a:cubicBezTo>
                  <a:pt x="331" y="53"/>
                  <a:pt x="357" y="35"/>
                  <a:pt x="389" y="23"/>
                </a:cubicBezTo>
                <a:cubicBezTo>
                  <a:pt x="389" y="0"/>
                  <a:pt x="389" y="0"/>
                  <a:pt x="389" y="0"/>
                </a:cubicBezTo>
                <a:cubicBezTo>
                  <a:pt x="333" y="20"/>
                  <a:pt x="292" y="47"/>
                  <a:pt x="266" y="8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096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4575" t="37299"/>
          <a:stretch/>
        </p:blipFill>
        <p:spPr bwMode="auto">
          <a:xfrm>
            <a:off x="572" y="0"/>
            <a:ext cx="6633591"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096963" y="1581150"/>
            <a:ext cx="4846637" cy="762000"/>
          </a:xfrm>
        </p:spPr>
        <p:txBody>
          <a:bodyPr/>
          <a:lstStyle>
            <a:lvl1pPr>
              <a:defRPr lang="en-US" sz="5500" b="1" kern="1200" spc="-100" dirty="0" smtClean="0">
                <a:solidFill>
                  <a:schemeClr val="accent4"/>
                </a:solidFill>
                <a:latin typeface="+mj-lt"/>
                <a:ea typeface="+mj-ea"/>
                <a:cs typeface="+mj-cs"/>
              </a:defRPr>
            </a:lvl1pPr>
          </a:lstStyle>
          <a:p>
            <a:pPr marL="0" lvl="0" indent="0" algn="l" defTabSz="914400" rtl="0" eaLnBrk="1" latinLnBrk="0" hangingPunct="1">
              <a:lnSpc>
                <a:spcPct val="85000"/>
              </a:lnSpc>
              <a:spcBef>
                <a:spcPct val="0"/>
              </a:spcBef>
              <a:spcAft>
                <a:spcPts val="600"/>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202768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2" y="392"/>
            <a:ext cx="9143749" cy="51427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252413" y="252413"/>
            <a:ext cx="8639175" cy="46386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5" name="Title 1"/>
          <p:cNvSpPr>
            <a:spLocks noGrp="1"/>
          </p:cNvSpPr>
          <p:nvPr>
            <p:ph type="title" hasCustomPrompt="1"/>
          </p:nvPr>
        </p:nvSpPr>
        <p:spPr>
          <a:xfrm>
            <a:off x="609601" y="861170"/>
            <a:ext cx="7918730" cy="739030"/>
          </a:xfrm>
        </p:spPr>
        <p:txBody>
          <a:bodyPr>
            <a:noAutofit/>
          </a:bodyPr>
          <a:lstStyle>
            <a:lvl1pPr>
              <a:defRPr sz="5500">
                <a:solidFill>
                  <a:schemeClr val="accent4"/>
                </a:solidFill>
              </a:defRPr>
            </a:lvl1pPr>
          </a:lstStyle>
          <a:p>
            <a:r>
              <a:rPr lang="en-US" dirty="0"/>
              <a:t>Agenda</a:t>
            </a:r>
            <a:endParaRPr lang="en-GB" dirty="0"/>
          </a:p>
        </p:txBody>
      </p:sp>
      <p:sp>
        <p:nvSpPr>
          <p:cNvPr id="6" name="Table Placeholder 5"/>
          <p:cNvSpPr>
            <a:spLocks noGrp="1"/>
          </p:cNvSpPr>
          <p:nvPr>
            <p:ph type="tbl" sz="quarter" idx="10"/>
          </p:nvPr>
        </p:nvSpPr>
        <p:spPr>
          <a:xfrm>
            <a:off x="601867" y="2343149"/>
            <a:ext cx="3817733" cy="2392363"/>
          </a:xfrm>
        </p:spPr>
        <p:txBody>
          <a:bodyPr/>
          <a:lstStyle/>
          <a:p>
            <a:r>
              <a:rPr lang="en-US" smtClean="0"/>
              <a:t>Click icon to add table</a:t>
            </a:r>
            <a:endParaRPr lang="en-GB"/>
          </a:p>
        </p:txBody>
      </p:sp>
      <p:sp>
        <p:nvSpPr>
          <p:cNvPr id="8" name="Table Placeholder 5"/>
          <p:cNvSpPr>
            <a:spLocks noGrp="1"/>
          </p:cNvSpPr>
          <p:nvPr>
            <p:ph type="tbl" sz="quarter" idx="11"/>
          </p:nvPr>
        </p:nvSpPr>
        <p:spPr>
          <a:xfrm>
            <a:off x="4723850" y="2343149"/>
            <a:ext cx="3817733" cy="2392363"/>
          </a:xfrm>
        </p:spPr>
        <p:txBody>
          <a:bodyPr/>
          <a:lstStyle/>
          <a:p>
            <a:r>
              <a:rPr lang="en-US" smtClean="0"/>
              <a:t>Click icon to add table</a:t>
            </a:r>
            <a:endParaRPr lang="en-GB"/>
          </a:p>
        </p:txBody>
      </p:sp>
    </p:spTree>
    <p:extLst>
      <p:ext uri="{BB962C8B-B14F-4D97-AF65-F5344CB8AC3E}">
        <p14:creationId xmlns:p14="http://schemas.microsoft.com/office/powerpoint/2010/main" val="412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5" name="AutoShape 3"/>
          <p:cNvSpPr>
            <a:spLocks noChangeAspect="1" noChangeArrowheads="1" noTextEdit="1"/>
          </p:cNvSpPr>
          <p:nvPr userDrawn="1"/>
        </p:nvSpPr>
        <p:spPr bwMode="auto">
          <a:xfrm>
            <a:off x="3048000" y="2052638"/>
            <a:ext cx="1028186"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Oval 5"/>
          <p:cNvSpPr/>
          <p:nvPr userDrawn="1"/>
        </p:nvSpPr>
        <p:spPr>
          <a:xfrm>
            <a:off x="2438400" y="1485900"/>
            <a:ext cx="2171700" cy="21717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grpSp>
        <p:nvGrpSpPr>
          <p:cNvPr id="7" name="Group 6"/>
          <p:cNvGrpSpPr/>
          <p:nvPr userDrawn="1"/>
        </p:nvGrpSpPr>
        <p:grpSpPr>
          <a:xfrm>
            <a:off x="3048000" y="2055510"/>
            <a:ext cx="1031058" cy="1032480"/>
            <a:chOff x="2666260" y="2041222"/>
            <a:chExt cx="1031058" cy="1032480"/>
          </a:xfrm>
        </p:grpSpPr>
        <p:sp>
          <p:nvSpPr>
            <p:cNvPr id="8" name="Freeform 5"/>
            <p:cNvSpPr>
              <a:spLocks noEditPoints="1"/>
            </p:cNvSpPr>
            <p:nvPr/>
          </p:nvSpPr>
          <p:spPr bwMode="auto">
            <a:xfrm>
              <a:off x="2666260" y="2418889"/>
              <a:ext cx="1031058" cy="654813"/>
            </a:xfrm>
            <a:custGeom>
              <a:avLst/>
              <a:gdLst>
                <a:gd name="T0" fmla="*/ 259 w 301"/>
                <a:gd name="T1" fmla="*/ 34 h 191"/>
                <a:gd name="T2" fmla="*/ 246 w 301"/>
                <a:gd name="T3" fmla="*/ 34 h 191"/>
                <a:gd name="T4" fmla="*/ 246 w 301"/>
                <a:gd name="T5" fmla="*/ 13 h 191"/>
                <a:gd name="T6" fmla="*/ 232 w 301"/>
                <a:gd name="T7" fmla="*/ 0 h 191"/>
                <a:gd name="T8" fmla="*/ 13 w 301"/>
                <a:gd name="T9" fmla="*/ 0 h 191"/>
                <a:gd name="T10" fmla="*/ 0 w 301"/>
                <a:gd name="T11" fmla="*/ 13 h 191"/>
                <a:gd name="T12" fmla="*/ 0 w 301"/>
                <a:gd name="T13" fmla="*/ 96 h 191"/>
                <a:gd name="T14" fmla="*/ 46 w 301"/>
                <a:gd name="T15" fmla="*/ 178 h 191"/>
                <a:gd name="T16" fmla="*/ 6 w 301"/>
                <a:gd name="T17" fmla="*/ 178 h 191"/>
                <a:gd name="T18" fmla="*/ 0 w 301"/>
                <a:gd name="T19" fmla="*/ 184 h 191"/>
                <a:gd name="T20" fmla="*/ 6 w 301"/>
                <a:gd name="T21" fmla="*/ 191 h 191"/>
                <a:gd name="T22" fmla="*/ 239 w 301"/>
                <a:gd name="T23" fmla="*/ 191 h 191"/>
                <a:gd name="T24" fmla="*/ 246 w 301"/>
                <a:gd name="T25" fmla="*/ 184 h 191"/>
                <a:gd name="T26" fmla="*/ 239 w 301"/>
                <a:gd name="T27" fmla="*/ 178 h 191"/>
                <a:gd name="T28" fmla="*/ 200 w 301"/>
                <a:gd name="T29" fmla="*/ 178 h 191"/>
                <a:gd name="T30" fmla="*/ 244 w 301"/>
                <a:gd name="T31" fmla="*/ 116 h 191"/>
                <a:gd name="T32" fmla="*/ 259 w 301"/>
                <a:gd name="T33" fmla="*/ 116 h 191"/>
                <a:gd name="T34" fmla="*/ 301 w 301"/>
                <a:gd name="T35" fmla="*/ 75 h 191"/>
                <a:gd name="T36" fmla="*/ 259 w 301"/>
                <a:gd name="T37" fmla="*/ 34 h 191"/>
                <a:gd name="T38" fmla="*/ 150 w 301"/>
                <a:gd name="T39" fmla="*/ 178 h 191"/>
                <a:gd name="T40" fmla="*/ 95 w 301"/>
                <a:gd name="T41" fmla="*/ 178 h 191"/>
                <a:gd name="T42" fmla="*/ 34 w 301"/>
                <a:gd name="T43" fmla="*/ 150 h 191"/>
                <a:gd name="T44" fmla="*/ 212 w 301"/>
                <a:gd name="T45" fmla="*/ 150 h 191"/>
                <a:gd name="T46" fmla="*/ 150 w 301"/>
                <a:gd name="T47" fmla="*/ 178 h 191"/>
                <a:gd name="T48" fmla="*/ 232 w 301"/>
                <a:gd name="T49" fmla="*/ 96 h 191"/>
                <a:gd name="T50" fmla="*/ 222 w 301"/>
                <a:gd name="T51" fmla="*/ 137 h 191"/>
                <a:gd name="T52" fmla="*/ 23 w 301"/>
                <a:gd name="T53" fmla="*/ 137 h 191"/>
                <a:gd name="T54" fmla="*/ 13 w 301"/>
                <a:gd name="T55" fmla="*/ 96 h 191"/>
                <a:gd name="T56" fmla="*/ 13 w 301"/>
                <a:gd name="T57" fmla="*/ 13 h 191"/>
                <a:gd name="T58" fmla="*/ 232 w 301"/>
                <a:gd name="T59" fmla="*/ 13 h 191"/>
                <a:gd name="T60" fmla="*/ 232 w 301"/>
                <a:gd name="T61" fmla="*/ 96 h 191"/>
                <a:gd name="T62" fmla="*/ 232 w 301"/>
                <a:gd name="T63" fmla="*/ 96 h 191"/>
                <a:gd name="T64" fmla="*/ 259 w 301"/>
                <a:gd name="T65" fmla="*/ 102 h 191"/>
                <a:gd name="T66" fmla="*/ 246 w 301"/>
                <a:gd name="T67" fmla="*/ 102 h 191"/>
                <a:gd name="T68" fmla="*/ 246 w 301"/>
                <a:gd name="T69" fmla="*/ 96 h 191"/>
                <a:gd name="T70" fmla="*/ 246 w 301"/>
                <a:gd name="T71" fmla="*/ 48 h 191"/>
                <a:gd name="T72" fmla="*/ 259 w 301"/>
                <a:gd name="T73" fmla="*/ 48 h 191"/>
                <a:gd name="T74" fmla="*/ 287 w 301"/>
                <a:gd name="T75" fmla="*/ 75 h 191"/>
                <a:gd name="T76" fmla="*/ 259 w 301"/>
                <a:gd name="T77"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1" h="191">
                  <a:moveTo>
                    <a:pt x="259" y="34"/>
                  </a:moveTo>
                  <a:cubicBezTo>
                    <a:pt x="246" y="34"/>
                    <a:pt x="246" y="34"/>
                    <a:pt x="246" y="34"/>
                  </a:cubicBezTo>
                  <a:cubicBezTo>
                    <a:pt x="246" y="13"/>
                    <a:pt x="246" y="13"/>
                    <a:pt x="246" y="13"/>
                  </a:cubicBezTo>
                  <a:cubicBezTo>
                    <a:pt x="246" y="7"/>
                    <a:pt x="239" y="0"/>
                    <a:pt x="232" y="0"/>
                  </a:cubicBezTo>
                  <a:cubicBezTo>
                    <a:pt x="13" y="0"/>
                    <a:pt x="13" y="0"/>
                    <a:pt x="13" y="0"/>
                  </a:cubicBezTo>
                  <a:cubicBezTo>
                    <a:pt x="6" y="0"/>
                    <a:pt x="0" y="7"/>
                    <a:pt x="0" y="13"/>
                  </a:cubicBezTo>
                  <a:cubicBezTo>
                    <a:pt x="0" y="96"/>
                    <a:pt x="0" y="96"/>
                    <a:pt x="0" y="96"/>
                  </a:cubicBezTo>
                  <a:cubicBezTo>
                    <a:pt x="0" y="130"/>
                    <a:pt x="18" y="161"/>
                    <a:pt x="46" y="178"/>
                  </a:cubicBezTo>
                  <a:cubicBezTo>
                    <a:pt x="6" y="178"/>
                    <a:pt x="6" y="178"/>
                    <a:pt x="6" y="178"/>
                  </a:cubicBezTo>
                  <a:cubicBezTo>
                    <a:pt x="3" y="178"/>
                    <a:pt x="0" y="181"/>
                    <a:pt x="0" y="184"/>
                  </a:cubicBezTo>
                  <a:cubicBezTo>
                    <a:pt x="0" y="188"/>
                    <a:pt x="3" y="191"/>
                    <a:pt x="6" y="191"/>
                  </a:cubicBezTo>
                  <a:cubicBezTo>
                    <a:pt x="239" y="191"/>
                    <a:pt x="239" y="191"/>
                    <a:pt x="239" y="191"/>
                  </a:cubicBezTo>
                  <a:cubicBezTo>
                    <a:pt x="242" y="191"/>
                    <a:pt x="246" y="188"/>
                    <a:pt x="246" y="184"/>
                  </a:cubicBezTo>
                  <a:cubicBezTo>
                    <a:pt x="246" y="181"/>
                    <a:pt x="242" y="178"/>
                    <a:pt x="239" y="178"/>
                  </a:cubicBezTo>
                  <a:cubicBezTo>
                    <a:pt x="200" y="178"/>
                    <a:pt x="200" y="178"/>
                    <a:pt x="200" y="178"/>
                  </a:cubicBezTo>
                  <a:cubicBezTo>
                    <a:pt x="222" y="164"/>
                    <a:pt x="237" y="142"/>
                    <a:pt x="244" y="116"/>
                  </a:cubicBezTo>
                  <a:cubicBezTo>
                    <a:pt x="259" y="116"/>
                    <a:pt x="259" y="116"/>
                    <a:pt x="259" y="116"/>
                  </a:cubicBezTo>
                  <a:cubicBezTo>
                    <a:pt x="282" y="116"/>
                    <a:pt x="301" y="97"/>
                    <a:pt x="301" y="75"/>
                  </a:cubicBezTo>
                  <a:cubicBezTo>
                    <a:pt x="301" y="53"/>
                    <a:pt x="282" y="34"/>
                    <a:pt x="259" y="34"/>
                  </a:cubicBezTo>
                  <a:moveTo>
                    <a:pt x="150" y="178"/>
                  </a:moveTo>
                  <a:cubicBezTo>
                    <a:pt x="95" y="178"/>
                    <a:pt x="95" y="178"/>
                    <a:pt x="95" y="178"/>
                  </a:cubicBezTo>
                  <a:cubicBezTo>
                    <a:pt x="71" y="178"/>
                    <a:pt x="49" y="167"/>
                    <a:pt x="34" y="150"/>
                  </a:cubicBezTo>
                  <a:cubicBezTo>
                    <a:pt x="212" y="150"/>
                    <a:pt x="212" y="150"/>
                    <a:pt x="212" y="150"/>
                  </a:cubicBezTo>
                  <a:cubicBezTo>
                    <a:pt x="196" y="167"/>
                    <a:pt x="174" y="178"/>
                    <a:pt x="150" y="178"/>
                  </a:cubicBezTo>
                  <a:moveTo>
                    <a:pt x="232" y="96"/>
                  </a:moveTo>
                  <a:cubicBezTo>
                    <a:pt x="232" y="111"/>
                    <a:pt x="229" y="125"/>
                    <a:pt x="222" y="137"/>
                  </a:cubicBezTo>
                  <a:cubicBezTo>
                    <a:pt x="23" y="137"/>
                    <a:pt x="23" y="137"/>
                    <a:pt x="23" y="137"/>
                  </a:cubicBezTo>
                  <a:cubicBezTo>
                    <a:pt x="17" y="125"/>
                    <a:pt x="13" y="111"/>
                    <a:pt x="13" y="96"/>
                  </a:cubicBezTo>
                  <a:cubicBezTo>
                    <a:pt x="13" y="13"/>
                    <a:pt x="13" y="13"/>
                    <a:pt x="13" y="13"/>
                  </a:cubicBezTo>
                  <a:cubicBezTo>
                    <a:pt x="232" y="13"/>
                    <a:pt x="232" y="13"/>
                    <a:pt x="232" y="13"/>
                  </a:cubicBezTo>
                  <a:cubicBezTo>
                    <a:pt x="232" y="96"/>
                    <a:pt x="232" y="96"/>
                    <a:pt x="232" y="96"/>
                  </a:cubicBezTo>
                  <a:cubicBezTo>
                    <a:pt x="232" y="96"/>
                    <a:pt x="232" y="96"/>
                    <a:pt x="232" y="96"/>
                  </a:cubicBezTo>
                  <a:close/>
                  <a:moveTo>
                    <a:pt x="259" y="102"/>
                  </a:moveTo>
                  <a:cubicBezTo>
                    <a:pt x="246" y="102"/>
                    <a:pt x="246" y="102"/>
                    <a:pt x="246" y="102"/>
                  </a:cubicBezTo>
                  <a:cubicBezTo>
                    <a:pt x="246" y="101"/>
                    <a:pt x="246" y="97"/>
                    <a:pt x="246" y="96"/>
                  </a:cubicBezTo>
                  <a:cubicBezTo>
                    <a:pt x="246" y="48"/>
                    <a:pt x="246" y="48"/>
                    <a:pt x="246" y="48"/>
                  </a:cubicBezTo>
                  <a:cubicBezTo>
                    <a:pt x="259" y="48"/>
                    <a:pt x="259" y="48"/>
                    <a:pt x="259" y="48"/>
                  </a:cubicBezTo>
                  <a:cubicBezTo>
                    <a:pt x="275" y="48"/>
                    <a:pt x="287" y="60"/>
                    <a:pt x="287" y="75"/>
                  </a:cubicBezTo>
                  <a:cubicBezTo>
                    <a:pt x="287" y="90"/>
                    <a:pt x="275" y="102"/>
                    <a:pt x="259" y="102"/>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9" name="Group 8"/>
            <p:cNvGrpSpPr/>
            <p:nvPr/>
          </p:nvGrpSpPr>
          <p:grpSpPr>
            <a:xfrm>
              <a:off x="2782577" y="2041222"/>
              <a:ext cx="610306" cy="328843"/>
              <a:chOff x="2707117" y="2041222"/>
              <a:chExt cx="610306" cy="328843"/>
            </a:xfrm>
          </p:grpSpPr>
          <p:sp>
            <p:nvSpPr>
              <p:cNvPr id="10" name="Freeform 6"/>
              <p:cNvSpPr>
                <a:spLocks/>
              </p:cNvSpPr>
              <p:nvPr/>
            </p:nvSpPr>
            <p:spPr bwMode="auto">
              <a:xfrm>
                <a:off x="2988576" y="2041222"/>
                <a:ext cx="47388" cy="281455"/>
              </a:xfrm>
              <a:custGeom>
                <a:avLst/>
                <a:gdLst>
                  <a:gd name="T0" fmla="*/ 7 w 14"/>
                  <a:gd name="T1" fmla="*/ 82 h 82"/>
                  <a:gd name="T2" fmla="*/ 14 w 14"/>
                  <a:gd name="T3" fmla="*/ 76 h 82"/>
                  <a:gd name="T4" fmla="*/ 14 w 14"/>
                  <a:gd name="T5" fmla="*/ 7 h 82"/>
                  <a:gd name="T6" fmla="*/ 7 w 14"/>
                  <a:gd name="T7" fmla="*/ 0 h 82"/>
                  <a:gd name="T8" fmla="*/ 0 w 14"/>
                  <a:gd name="T9" fmla="*/ 7 h 82"/>
                  <a:gd name="T10" fmla="*/ 0 w 14"/>
                  <a:gd name="T11" fmla="*/ 76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6"/>
                    </a:cubicBezTo>
                    <a:cubicBezTo>
                      <a:pt x="14" y="7"/>
                      <a:pt x="14" y="7"/>
                      <a:pt x="14" y="7"/>
                    </a:cubicBezTo>
                    <a:cubicBezTo>
                      <a:pt x="14" y="4"/>
                      <a:pt x="10" y="0"/>
                      <a:pt x="7" y="0"/>
                    </a:cubicBezTo>
                    <a:cubicBezTo>
                      <a:pt x="3" y="0"/>
                      <a:pt x="0" y="4"/>
                      <a:pt x="0" y="7"/>
                    </a:cubicBezTo>
                    <a:cubicBezTo>
                      <a:pt x="0" y="76"/>
                      <a:pt x="0" y="76"/>
                      <a:pt x="0" y="76"/>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p:cNvSpPr>
                <a:spLocks/>
              </p:cNvSpPr>
              <p:nvPr/>
            </p:nvSpPr>
            <p:spPr bwMode="auto">
              <a:xfrm>
                <a:off x="3268598" y="2090046"/>
                <a:ext cx="48825" cy="280019"/>
              </a:xfrm>
              <a:custGeom>
                <a:avLst/>
                <a:gdLst>
                  <a:gd name="T0" fmla="*/ 7 w 14"/>
                  <a:gd name="T1" fmla="*/ 82 h 82"/>
                  <a:gd name="T2" fmla="*/ 14 w 14"/>
                  <a:gd name="T3" fmla="*/ 75 h 82"/>
                  <a:gd name="T4" fmla="*/ 14 w 14"/>
                  <a:gd name="T5" fmla="*/ 7 h 82"/>
                  <a:gd name="T6" fmla="*/ 7 w 14"/>
                  <a:gd name="T7" fmla="*/ 0 h 82"/>
                  <a:gd name="T8" fmla="*/ 0 w 14"/>
                  <a:gd name="T9" fmla="*/ 7 h 82"/>
                  <a:gd name="T10" fmla="*/ 0 w 14"/>
                  <a:gd name="T11" fmla="*/ 75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5"/>
                    </a:cubicBezTo>
                    <a:cubicBezTo>
                      <a:pt x="14" y="7"/>
                      <a:pt x="14" y="7"/>
                      <a:pt x="14" y="7"/>
                    </a:cubicBezTo>
                    <a:cubicBezTo>
                      <a:pt x="14"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8"/>
              <p:cNvSpPr>
                <a:spLocks/>
              </p:cNvSpPr>
              <p:nvPr/>
            </p:nvSpPr>
            <p:spPr bwMode="auto">
              <a:xfrm>
                <a:off x="3129305" y="2137433"/>
                <a:ext cx="47388" cy="185243"/>
              </a:xfrm>
              <a:custGeom>
                <a:avLst/>
                <a:gdLst>
                  <a:gd name="T0" fmla="*/ 7 w 14"/>
                  <a:gd name="T1" fmla="*/ 54 h 54"/>
                  <a:gd name="T2" fmla="*/ 14 w 14"/>
                  <a:gd name="T3" fmla="*/ 48 h 54"/>
                  <a:gd name="T4" fmla="*/ 14 w 14"/>
                  <a:gd name="T5" fmla="*/ 7 h 54"/>
                  <a:gd name="T6" fmla="*/ 7 w 14"/>
                  <a:gd name="T7" fmla="*/ 0 h 54"/>
                  <a:gd name="T8" fmla="*/ 0 w 14"/>
                  <a:gd name="T9" fmla="*/ 7 h 54"/>
                  <a:gd name="T10" fmla="*/ 0 w 14"/>
                  <a:gd name="T11" fmla="*/ 48 h 54"/>
                  <a:gd name="T12" fmla="*/ 7 w 14"/>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4" h="54">
                    <a:moveTo>
                      <a:pt x="7" y="54"/>
                    </a:moveTo>
                    <a:cubicBezTo>
                      <a:pt x="10" y="54"/>
                      <a:pt x="14" y="51"/>
                      <a:pt x="14" y="48"/>
                    </a:cubicBezTo>
                    <a:cubicBezTo>
                      <a:pt x="14" y="7"/>
                      <a:pt x="14" y="7"/>
                      <a:pt x="14" y="7"/>
                    </a:cubicBezTo>
                    <a:cubicBezTo>
                      <a:pt x="14"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Freeform 9"/>
              <p:cNvSpPr>
                <a:spLocks/>
              </p:cNvSpPr>
              <p:nvPr/>
            </p:nvSpPr>
            <p:spPr bwMode="auto">
              <a:xfrm>
                <a:off x="2707117" y="2137433"/>
                <a:ext cx="44516" cy="185243"/>
              </a:xfrm>
              <a:custGeom>
                <a:avLst/>
                <a:gdLst>
                  <a:gd name="T0" fmla="*/ 7 w 13"/>
                  <a:gd name="T1" fmla="*/ 54 h 54"/>
                  <a:gd name="T2" fmla="*/ 13 w 13"/>
                  <a:gd name="T3" fmla="*/ 48 h 54"/>
                  <a:gd name="T4" fmla="*/ 13 w 13"/>
                  <a:gd name="T5" fmla="*/ 7 h 54"/>
                  <a:gd name="T6" fmla="*/ 7 w 13"/>
                  <a:gd name="T7" fmla="*/ 0 h 54"/>
                  <a:gd name="T8" fmla="*/ 0 w 13"/>
                  <a:gd name="T9" fmla="*/ 7 h 54"/>
                  <a:gd name="T10" fmla="*/ 0 w 13"/>
                  <a:gd name="T11" fmla="*/ 48 h 54"/>
                  <a:gd name="T12" fmla="*/ 7 w 1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7" y="54"/>
                    </a:moveTo>
                    <a:cubicBezTo>
                      <a:pt x="10" y="54"/>
                      <a:pt x="13" y="51"/>
                      <a:pt x="13" y="48"/>
                    </a:cubicBezTo>
                    <a:cubicBezTo>
                      <a:pt x="13" y="7"/>
                      <a:pt x="13" y="7"/>
                      <a:pt x="13" y="7"/>
                    </a:cubicBezTo>
                    <a:cubicBezTo>
                      <a:pt x="13"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Freeform 10"/>
              <p:cNvSpPr>
                <a:spLocks/>
              </p:cNvSpPr>
              <p:nvPr/>
            </p:nvSpPr>
            <p:spPr bwMode="auto">
              <a:xfrm>
                <a:off x="2847847" y="2090046"/>
                <a:ext cx="44516" cy="280019"/>
              </a:xfrm>
              <a:custGeom>
                <a:avLst/>
                <a:gdLst>
                  <a:gd name="T0" fmla="*/ 7 w 13"/>
                  <a:gd name="T1" fmla="*/ 82 h 82"/>
                  <a:gd name="T2" fmla="*/ 13 w 13"/>
                  <a:gd name="T3" fmla="*/ 75 h 82"/>
                  <a:gd name="T4" fmla="*/ 13 w 13"/>
                  <a:gd name="T5" fmla="*/ 7 h 82"/>
                  <a:gd name="T6" fmla="*/ 7 w 13"/>
                  <a:gd name="T7" fmla="*/ 0 h 82"/>
                  <a:gd name="T8" fmla="*/ 0 w 13"/>
                  <a:gd name="T9" fmla="*/ 7 h 82"/>
                  <a:gd name="T10" fmla="*/ 0 w 13"/>
                  <a:gd name="T11" fmla="*/ 75 h 82"/>
                  <a:gd name="T12" fmla="*/ 7 w 13"/>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3" h="82">
                    <a:moveTo>
                      <a:pt x="7" y="82"/>
                    </a:moveTo>
                    <a:cubicBezTo>
                      <a:pt x="10" y="82"/>
                      <a:pt x="13" y="79"/>
                      <a:pt x="13" y="75"/>
                    </a:cubicBezTo>
                    <a:cubicBezTo>
                      <a:pt x="13" y="7"/>
                      <a:pt x="13" y="7"/>
                      <a:pt x="13" y="7"/>
                    </a:cubicBezTo>
                    <a:cubicBezTo>
                      <a:pt x="13"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
        <p:nvSpPr>
          <p:cNvPr id="15" name="Title 1"/>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dirty="0">
                <a:solidFill>
                  <a:srgbClr val="FFFFFF"/>
                </a:solidFill>
              </a:rPr>
              <a:t>BREAK</a:t>
            </a:r>
          </a:p>
        </p:txBody>
      </p:sp>
      <p:sp>
        <p:nvSpPr>
          <p:cNvPr id="19"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57829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unch Slide">
    <p:spTree>
      <p:nvGrpSpPr>
        <p:cNvPr id="1" name=""/>
        <p:cNvGrpSpPr/>
        <p:nvPr/>
      </p:nvGrpSpPr>
      <p:grpSpPr>
        <a:xfrm>
          <a:off x="0" y="0"/>
          <a:ext cx="0" cy="0"/>
          <a:chOff x="0" y="0"/>
          <a:chExt cx="0" cy="0"/>
        </a:xfrm>
      </p:grpSpPr>
      <p:sp>
        <p:nvSpPr>
          <p:cNvPr id="17" name="Title 1"/>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a:solidFill>
                  <a:srgbClr val="FFFFFF"/>
                </a:solidFill>
              </a:rPr>
              <a:t>LUNCH</a:t>
            </a:r>
            <a:endParaRPr lang="en-US" sz="3200" b="1" spc="100" dirty="0">
              <a:solidFill>
                <a:srgbClr val="FFFFFF"/>
              </a:solidFill>
            </a:endParaRPr>
          </a:p>
        </p:txBody>
      </p:sp>
      <p:sp>
        <p:nvSpPr>
          <p:cNvPr id="19" name="Oval 18"/>
          <p:cNvSpPr/>
          <p:nvPr userDrawn="1"/>
        </p:nvSpPr>
        <p:spPr>
          <a:xfrm>
            <a:off x="2432892" y="1485900"/>
            <a:ext cx="2171700" cy="21717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chemeClr val="accent1"/>
              </a:solidFill>
              <a:latin typeface="+mj-lt"/>
            </a:endParaRPr>
          </a:p>
        </p:txBody>
      </p:sp>
      <p:grpSp>
        <p:nvGrpSpPr>
          <p:cNvPr id="20" name="Group 4"/>
          <p:cNvGrpSpPr>
            <a:grpSpLocks noChangeAspect="1"/>
          </p:cNvGrpSpPr>
          <p:nvPr userDrawn="1"/>
        </p:nvGrpSpPr>
        <p:grpSpPr bwMode="auto">
          <a:xfrm>
            <a:off x="2874442" y="2040622"/>
            <a:ext cx="1288601" cy="1062257"/>
            <a:chOff x="-76" y="1346"/>
            <a:chExt cx="1651" cy="1361"/>
          </a:xfrm>
        </p:grpSpPr>
        <p:sp>
          <p:nvSpPr>
            <p:cNvPr id="21" name="AutoShape 3"/>
            <p:cNvSpPr>
              <a:spLocks noChangeAspect="1" noChangeArrowheads="1" noTextEdit="1"/>
            </p:cNvSpPr>
            <p:nvPr/>
          </p:nvSpPr>
          <p:spPr bwMode="auto">
            <a:xfrm>
              <a:off x="-76" y="1346"/>
              <a:ext cx="1651"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5"/>
            <p:cNvSpPr>
              <a:spLocks noEditPoints="1"/>
            </p:cNvSpPr>
            <p:nvPr/>
          </p:nvSpPr>
          <p:spPr bwMode="auto">
            <a:xfrm>
              <a:off x="-74" y="1607"/>
              <a:ext cx="1649" cy="1102"/>
            </a:xfrm>
            <a:custGeom>
              <a:avLst/>
              <a:gdLst>
                <a:gd name="T0" fmla="*/ 656 w 695"/>
                <a:gd name="T1" fmla="*/ 374 h 464"/>
                <a:gd name="T2" fmla="*/ 632 w 695"/>
                <a:gd name="T3" fmla="*/ 374 h 464"/>
                <a:gd name="T4" fmla="*/ 372 w 695"/>
                <a:gd name="T5" fmla="*/ 101 h 464"/>
                <a:gd name="T6" fmla="*/ 372 w 695"/>
                <a:gd name="T7" fmla="*/ 90 h 464"/>
                <a:gd name="T8" fmla="*/ 395 w 695"/>
                <a:gd name="T9" fmla="*/ 49 h 464"/>
                <a:gd name="T10" fmla="*/ 348 w 695"/>
                <a:gd name="T11" fmla="*/ 0 h 464"/>
                <a:gd name="T12" fmla="*/ 347 w 695"/>
                <a:gd name="T13" fmla="*/ 0 h 464"/>
                <a:gd name="T14" fmla="*/ 299 w 695"/>
                <a:gd name="T15" fmla="*/ 49 h 464"/>
                <a:gd name="T16" fmla="*/ 322 w 695"/>
                <a:gd name="T17" fmla="*/ 90 h 464"/>
                <a:gd name="T18" fmla="*/ 322 w 695"/>
                <a:gd name="T19" fmla="*/ 101 h 464"/>
                <a:gd name="T20" fmla="*/ 62 w 695"/>
                <a:gd name="T21" fmla="*/ 374 h 464"/>
                <a:gd name="T22" fmla="*/ 38 w 695"/>
                <a:gd name="T23" fmla="*/ 374 h 464"/>
                <a:gd name="T24" fmla="*/ 0 w 695"/>
                <a:gd name="T25" fmla="*/ 412 h 464"/>
                <a:gd name="T26" fmla="*/ 0 w 695"/>
                <a:gd name="T27" fmla="*/ 426 h 464"/>
                <a:gd name="T28" fmla="*/ 38 w 695"/>
                <a:gd name="T29" fmla="*/ 464 h 464"/>
                <a:gd name="T30" fmla="*/ 656 w 695"/>
                <a:gd name="T31" fmla="*/ 464 h 464"/>
                <a:gd name="T32" fmla="*/ 695 w 695"/>
                <a:gd name="T33" fmla="*/ 426 h 464"/>
                <a:gd name="T34" fmla="*/ 695 w 695"/>
                <a:gd name="T35" fmla="*/ 412 h 464"/>
                <a:gd name="T36" fmla="*/ 656 w 695"/>
                <a:gd name="T37" fmla="*/ 374 h 464"/>
                <a:gd name="T38" fmla="*/ 321 w 695"/>
                <a:gd name="T39" fmla="*/ 49 h 464"/>
                <a:gd name="T40" fmla="*/ 347 w 695"/>
                <a:gd name="T41" fmla="*/ 24 h 464"/>
                <a:gd name="T42" fmla="*/ 348 w 695"/>
                <a:gd name="T43" fmla="*/ 24 h 464"/>
                <a:gd name="T44" fmla="*/ 373 w 695"/>
                <a:gd name="T45" fmla="*/ 49 h 464"/>
                <a:gd name="T46" fmla="*/ 357 w 695"/>
                <a:gd name="T47" fmla="*/ 73 h 464"/>
                <a:gd name="T48" fmla="*/ 350 w 695"/>
                <a:gd name="T49" fmla="*/ 83 h 464"/>
                <a:gd name="T50" fmla="*/ 350 w 695"/>
                <a:gd name="T51" fmla="*/ 100 h 464"/>
                <a:gd name="T52" fmla="*/ 344 w 695"/>
                <a:gd name="T53" fmla="*/ 100 h 464"/>
                <a:gd name="T54" fmla="*/ 344 w 695"/>
                <a:gd name="T55" fmla="*/ 83 h 464"/>
                <a:gd name="T56" fmla="*/ 337 w 695"/>
                <a:gd name="T57" fmla="*/ 73 h 464"/>
                <a:gd name="T58" fmla="*/ 321 w 695"/>
                <a:gd name="T59" fmla="*/ 49 h 464"/>
                <a:gd name="T60" fmla="*/ 671 w 695"/>
                <a:gd name="T61" fmla="*/ 426 h 464"/>
                <a:gd name="T62" fmla="*/ 656 w 695"/>
                <a:gd name="T63" fmla="*/ 442 h 464"/>
                <a:gd name="T64" fmla="*/ 38 w 695"/>
                <a:gd name="T65" fmla="*/ 442 h 464"/>
                <a:gd name="T66" fmla="*/ 23 w 695"/>
                <a:gd name="T67" fmla="*/ 426 h 464"/>
                <a:gd name="T68" fmla="*/ 23 w 695"/>
                <a:gd name="T69" fmla="*/ 412 h 464"/>
                <a:gd name="T70" fmla="*/ 38 w 695"/>
                <a:gd name="T71" fmla="*/ 397 h 464"/>
                <a:gd name="T72" fmla="*/ 57 w 695"/>
                <a:gd name="T73" fmla="*/ 397 h 464"/>
                <a:gd name="T74" fmla="*/ 57 w 695"/>
                <a:gd name="T75" fmla="*/ 397 h 464"/>
                <a:gd name="T76" fmla="*/ 470 w 695"/>
                <a:gd name="T77" fmla="*/ 397 h 464"/>
                <a:gd name="T78" fmla="*/ 482 w 695"/>
                <a:gd name="T79" fmla="*/ 386 h 464"/>
                <a:gd name="T80" fmla="*/ 470 w 695"/>
                <a:gd name="T81" fmla="*/ 374 h 464"/>
                <a:gd name="T82" fmla="*/ 85 w 695"/>
                <a:gd name="T83" fmla="*/ 374 h 464"/>
                <a:gd name="T84" fmla="*/ 345 w 695"/>
                <a:gd name="T85" fmla="*/ 124 h 464"/>
                <a:gd name="T86" fmla="*/ 349 w 695"/>
                <a:gd name="T87" fmla="*/ 124 h 464"/>
                <a:gd name="T88" fmla="*/ 609 w 695"/>
                <a:gd name="T89" fmla="*/ 374 h 464"/>
                <a:gd name="T90" fmla="*/ 544 w 695"/>
                <a:gd name="T91" fmla="*/ 374 h 464"/>
                <a:gd name="T92" fmla="*/ 533 w 695"/>
                <a:gd name="T93" fmla="*/ 386 h 464"/>
                <a:gd name="T94" fmla="*/ 544 w 695"/>
                <a:gd name="T95" fmla="*/ 397 h 464"/>
                <a:gd name="T96" fmla="*/ 633 w 695"/>
                <a:gd name="T97" fmla="*/ 397 h 464"/>
                <a:gd name="T98" fmla="*/ 656 w 695"/>
                <a:gd name="T99" fmla="*/ 397 h 464"/>
                <a:gd name="T100" fmla="*/ 671 w 695"/>
                <a:gd name="T101" fmla="*/ 412 h 464"/>
                <a:gd name="T102" fmla="*/ 671 w 695"/>
                <a:gd name="T103" fmla="*/ 426 h 464"/>
                <a:gd name="T104" fmla="*/ 671 w 695"/>
                <a:gd name="T105" fmla="*/ 426 h 464"/>
                <a:gd name="T106" fmla="*/ 671 w 695"/>
                <a:gd name="T107" fmla="*/ 426 h 464"/>
                <a:gd name="T108" fmla="*/ 671 w 695"/>
                <a:gd name="T109" fmla="*/ 42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5" h="464">
                  <a:moveTo>
                    <a:pt x="656" y="374"/>
                  </a:moveTo>
                  <a:cubicBezTo>
                    <a:pt x="632" y="374"/>
                    <a:pt x="632" y="374"/>
                    <a:pt x="632" y="374"/>
                  </a:cubicBezTo>
                  <a:cubicBezTo>
                    <a:pt x="626" y="230"/>
                    <a:pt x="514" y="114"/>
                    <a:pt x="372" y="101"/>
                  </a:cubicBezTo>
                  <a:cubicBezTo>
                    <a:pt x="372" y="90"/>
                    <a:pt x="372" y="90"/>
                    <a:pt x="372" y="90"/>
                  </a:cubicBezTo>
                  <a:cubicBezTo>
                    <a:pt x="387" y="81"/>
                    <a:pt x="395" y="66"/>
                    <a:pt x="395" y="49"/>
                  </a:cubicBezTo>
                  <a:cubicBezTo>
                    <a:pt x="395" y="23"/>
                    <a:pt x="374" y="0"/>
                    <a:pt x="348" y="0"/>
                  </a:cubicBezTo>
                  <a:cubicBezTo>
                    <a:pt x="347" y="0"/>
                    <a:pt x="347" y="0"/>
                    <a:pt x="347" y="0"/>
                  </a:cubicBezTo>
                  <a:cubicBezTo>
                    <a:pt x="320" y="0"/>
                    <a:pt x="299" y="23"/>
                    <a:pt x="299" y="49"/>
                  </a:cubicBezTo>
                  <a:cubicBezTo>
                    <a:pt x="299" y="66"/>
                    <a:pt x="307" y="81"/>
                    <a:pt x="322" y="90"/>
                  </a:cubicBezTo>
                  <a:cubicBezTo>
                    <a:pt x="322" y="101"/>
                    <a:pt x="322" y="101"/>
                    <a:pt x="322" y="101"/>
                  </a:cubicBezTo>
                  <a:cubicBezTo>
                    <a:pt x="180" y="114"/>
                    <a:pt x="68" y="230"/>
                    <a:pt x="62" y="374"/>
                  </a:cubicBezTo>
                  <a:cubicBezTo>
                    <a:pt x="38" y="374"/>
                    <a:pt x="38" y="374"/>
                    <a:pt x="38" y="374"/>
                  </a:cubicBezTo>
                  <a:cubicBezTo>
                    <a:pt x="17" y="374"/>
                    <a:pt x="0" y="391"/>
                    <a:pt x="0" y="412"/>
                  </a:cubicBezTo>
                  <a:cubicBezTo>
                    <a:pt x="0" y="426"/>
                    <a:pt x="0" y="426"/>
                    <a:pt x="0" y="426"/>
                  </a:cubicBezTo>
                  <a:cubicBezTo>
                    <a:pt x="0" y="447"/>
                    <a:pt x="17" y="464"/>
                    <a:pt x="38" y="464"/>
                  </a:cubicBezTo>
                  <a:cubicBezTo>
                    <a:pt x="656" y="464"/>
                    <a:pt x="656" y="464"/>
                    <a:pt x="656" y="464"/>
                  </a:cubicBezTo>
                  <a:cubicBezTo>
                    <a:pt x="678" y="464"/>
                    <a:pt x="695" y="447"/>
                    <a:pt x="695" y="426"/>
                  </a:cubicBezTo>
                  <a:cubicBezTo>
                    <a:pt x="695" y="412"/>
                    <a:pt x="695" y="412"/>
                    <a:pt x="695" y="412"/>
                  </a:cubicBezTo>
                  <a:cubicBezTo>
                    <a:pt x="695" y="391"/>
                    <a:pt x="678" y="374"/>
                    <a:pt x="656" y="374"/>
                  </a:cubicBezTo>
                  <a:close/>
                  <a:moveTo>
                    <a:pt x="321" y="49"/>
                  </a:moveTo>
                  <a:cubicBezTo>
                    <a:pt x="321" y="35"/>
                    <a:pt x="333" y="24"/>
                    <a:pt x="347" y="24"/>
                  </a:cubicBezTo>
                  <a:cubicBezTo>
                    <a:pt x="348" y="24"/>
                    <a:pt x="348" y="24"/>
                    <a:pt x="348" y="24"/>
                  </a:cubicBezTo>
                  <a:cubicBezTo>
                    <a:pt x="361" y="24"/>
                    <a:pt x="373" y="35"/>
                    <a:pt x="373" y="49"/>
                  </a:cubicBezTo>
                  <a:cubicBezTo>
                    <a:pt x="373" y="59"/>
                    <a:pt x="367" y="68"/>
                    <a:pt x="357" y="73"/>
                  </a:cubicBezTo>
                  <a:cubicBezTo>
                    <a:pt x="352" y="74"/>
                    <a:pt x="350" y="78"/>
                    <a:pt x="350" y="83"/>
                  </a:cubicBezTo>
                  <a:cubicBezTo>
                    <a:pt x="350" y="100"/>
                    <a:pt x="350" y="100"/>
                    <a:pt x="350" y="100"/>
                  </a:cubicBezTo>
                  <a:cubicBezTo>
                    <a:pt x="344" y="100"/>
                    <a:pt x="344" y="100"/>
                    <a:pt x="344" y="100"/>
                  </a:cubicBezTo>
                  <a:cubicBezTo>
                    <a:pt x="344" y="83"/>
                    <a:pt x="344" y="83"/>
                    <a:pt x="344" y="83"/>
                  </a:cubicBezTo>
                  <a:cubicBezTo>
                    <a:pt x="344" y="78"/>
                    <a:pt x="342" y="74"/>
                    <a:pt x="337" y="73"/>
                  </a:cubicBezTo>
                  <a:cubicBezTo>
                    <a:pt x="327" y="68"/>
                    <a:pt x="321" y="59"/>
                    <a:pt x="321" y="49"/>
                  </a:cubicBezTo>
                  <a:close/>
                  <a:moveTo>
                    <a:pt x="671" y="426"/>
                  </a:moveTo>
                  <a:cubicBezTo>
                    <a:pt x="671" y="435"/>
                    <a:pt x="665" y="442"/>
                    <a:pt x="656" y="442"/>
                  </a:cubicBezTo>
                  <a:cubicBezTo>
                    <a:pt x="38" y="442"/>
                    <a:pt x="38" y="442"/>
                    <a:pt x="38" y="442"/>
                  </a:cubicBezTo>
                  <a:cubicBezTo>
                    <a:pt x="29" y="442"/>
                    <a:pt x="23" y="435"/>
                    <a:pt x="23" y="426"/>
                  </a:cubicBezTo>
                  <a:cubicBezTo>
                    <a:pt x="23" y="412"/>
                    <a:pt x="23" y="412"/>
                    <a:pt x="23" y="412"/>
                  </a:cubicBezTo>
                  <a:cubicBezTo>
                    <a:pt x="23" y="404"/>
                    <a:pt x="29" y="397"/>
                    <a:pt x="38" y="397"/>
                  </a:cubicBezTo>
                  <a:cubicBezTo>
                    <a:pt x="57" y="397"/>
                    <a:pt x="57" y="397"/>
                    <a:pt x="57" y="397"/>
                  </a:cubicBezTo>
                  <a:cubicBezTo>
                    <a:pt x="57" y="397"/>
                    <a:pt x="57" y="397"/>
                    <a:pt x="57" y="397"/>
                  </a:cubicBezTo>
                  <a:cubicBezTo>
                    <a:pt x="470" y="397"/>
                    <a:pt x="470" y="397"/>
                    <a:pt x="470" y="397"/>
                  </a:cubicBezTo>
                  <a:cubicBezTo>
                    <a:pt x="476" y="397"/>
                    <a:pt x="482" y="392"/>
                    <a:pt x="482" y="386"/>
                  </a:cubicBezTo>
                  <a:cubicBezTo>
                    <a:pt x="482" y="379"/>
                    <a:pt x="476" y="374"/>
                    <a:pt x="470" y="374"/>
                  </a:cubicBezTo>
                  <a:cubicBezTo>
                    <a:pt x="85" y="374"/>
                    <a:pt x="85" y="374"/>
                    <a:pt x="85" y="374"/>
                  </a:cubicBezTo>
                  <a:cubicBezTo>
                    <a:pt x="91" y="235"/>
                    <a:pt x="206" y="124"/>
                    <a:pt x="345" y="124"/>
                  </a:cubicBezTo>
                  <a:cubicBezTo>
                    <a:pt x="349" y="124"/>
                    <a:pt x="349" y="124"/>
                    <a:pt x="349" y="124"/>
                  </a:cubicBezTo>
                  <a:cubicBezTo>
                    <a:pt x="489" y="124"/>
                    <a:pt x="603" y="235"/>
                    <a:pt x="609" y="374"/>
                  </a:cubicBezTo>
                  <a:cubicBezTo>
                    <a:pt x="544" y="374"/>
                    <a:pt x="544" y="374"/>
                    <a:pt x="544" y="374"/>
                  </a:cubicBezTo>
                  <a:cubicBezTo>
                    <a:pt x="538" y="374"/>
                    <a:pt x="533" y="379"/>
                    <a:pt x="533" y="386"/>
                  </a:cubicBezTo>
                  <a:cubicBezTo>
                    <a:pt x="533" y="392"/>
                    <a:pt x="538" y="397"/>
                    <a:pt x="544" y="397"/>
                  </a:cubicBezTo>
                  <a:cubicBezTo>
                    <a:pt x="633" y="397"/>
                    <a:pt x="633" y="397"/>
                    <a:pt x="633" y="397"/>
                  </a:cubicBezTo>
                  <a:cubicBezTo>
                    <a:pt x="656" y="397"/>
                    <a:pt x="656" y="397"/>
                    <a:pt x="656" y="397"/>
                  </a:cubicBezTo>
                  <a:cubicBezTo>
                    <a:pt x="665" y="397"/>
                    <a:pt x="671" y="404"/>
                    <a:pt x="671" y="412"/>
                  </a:cubicBezTo>
                  <a:cubicBezTo>
                    <a:pt x="671" y="426"/>
                    <a:pt x="671" y="426"/>
                    <a:pt x="671" y="426"/>
                  </a:cubicBezTo>
                  <a:cubicBezTo>
                    <a:pt x="671" y="426"/>
                    <a:pt x="671" y="426"/>
                    <a:pt x="671" y="426"/>
                  </a:cubicBezTo>
                  <a:close/>
                  <a:moveTo>
                    <a:pt x="671" y="426"/>
                  </a:moveTo>
                  <a:cubicBezTo>
                    <a:pt x="671" y="426"/>
                    <a:pt x="671" y="426"/>
                    <a:pt x="671" y="42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22"/>
            <p:cNvSpPr>
              <a:spLocks noEditPoints="1"/>
            </p:cNvSpPr>
            <p:nvPr/>
          </p:nvSpPr>
          <p:spPr bwMode="auto">
            <a:xfrm>
              <a:off x="1008" y="1341"/>
              <a:ext cx="185" cy="549"/>
            </a:xfrm>
            <a:custGeom>
              <a:avLst/>
              <a:gdLst>
                <a:gd name="T0" fmla="*/ 45 w 78"/>
                <a:gd name="T1" fmla="*/ 227 h 231"/>
                <a:gd name="T2" fmla="*/ 54 w 78"/>
                <a:gd name="T3" fmla="*/ 231 h 231"/>
                <a:gd name="T4" fmla="*/ 60 w 78"/>
                <a:gd name="T5" fmla="*/ 230 h 231"/>
                <a:gd name="T6" fmla="*/ 64 w 78"/>
                <a:gd name="T7" fmla="*/ 214 h 231"/>
                <a:gd name="T8" fmla="*/ 58 w 78"/>
                <a:gd name="T9" fmla="*/ 119 h 231"/>
                <a:gd name="T10" fmla="*/ 66 w 78"/>
                <a:gd name="T11" fmla="*/ 42 h 231"/>
                <a:gd name="T12" fmla="*/ 46 w 78"/>
                <a:gd name="T13" fmla="*/ 6 h 231"/>
                <a:gd name="T14" fmla="*/ 29 w 78"/>
                <a:gd name="T15" fmla="*/ 5 h 231"/>
                <a:gd name="T16" fmla="*/ 28 w 78"/>
                <a:gd name="T17" fmla="*/ 21 h 231"/>
                <a:gd name="T18" fmla="*/ 39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0" y="231"/>
                    <a:pt x="54" y="231"/>
                  </a:cubicBezTo>
                  <a:cubicBezTo>
                    <a:pt x="56" y="231"/>
                    <a:pt x="59" y="231"/>
                    <a:pt x="60" y="230"/>
                  </a:cubicBezTo>
                  <a:cubicBezTo>
                    <a:pt x="65" y="227"/>
                    <a:pt x="67" y="219"/>
                    <a:pt x="64" y="214"/>
                  </a:cubicBezTo>
                  <a:cubicBezTo>
                    <a:pt x="63" y="213"/>
                    <a:pt x="28" y="158"/>
                    <a:pt x="58" y="119"/>
                  </a:cubicBezTo>
                  <a:cubicBezTo>
                    <a:pt x="75" y="98"/>
                    <a:pt x="78" y="72"/>
                    <a:pt x="66" y="42"/>
                  </a:cubicBezTo>
                  <a:cubicBezTo>
                    <a:pt x="59" y="22"/>
                    <a:pt x="46" y="6"/>
                    <a:pt x="46" y="6"/>
                  </a:cubicBezTo>
                  <a:cubicBezTo>
                    <a:pt x="42" y="0"/>
                    <a:pt x="34" y="0"/>
                    <a:pt x="29" y="5"/>
                  </a:cubicBezTo>
                  <a:cubicBezTo>
                    <a:pt x="25" y="8"/>
                    <a:pt x="23" y="15"/>
                    <a:pt x="28" y="21"/>
                  </a:cubicBezTo>
                  <a:cubicBezTo>
                    <a:pt x="29" y="21"/>
                    <a:pt x="68" y="69"/>
                    <a:pt x="39" y="105"/>
                  </a:cubicBezTo>
                  <a:cubicBezTo>
                    <a:pt x="0" y="156"/>
                    <a:pt x="43"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23"/>
            <p:cNvSpPr>
              <a:spLocks noEditPoints="1"/>
            </p:cNvSpPr>
            <p:nvPr/>
          </p:nvSpPr>
          <p:spPr bwMode="auto">
            <a:xfrm>
              <a:off x="1191" y="1341"/>
              <a:ext cx="185" cy="549"/>
            </a:xfrm>
            <a:custGeom>
              <a:avLst/>
              <a:gdLst>
                <a:gd name="T0" fmla="*/ 45 w 78"/>
                <a:gd name="T1" fmla="*/ 227 h 231"/>
                <a:gd name="T2" fmla="*/ 54 w 78"/>
                <a:gd name="T3" fmla="*/ 231 h 231"/>
                <a:gd name="T4" fmla="*/ 61 w 78"/>
                <a:gd name="T5" fmla="*/ 230 h 231"/>
                <a:gd name="T6" fmla="*/ 64 w 78"/>
                <a:gd name="T7" fmla="*/ 214 h 231"/>
                <a:gd name="T8" fmla="*/ 58 w 78"/>
                <a:gd name="T9" fmla="*/ 119 h 231"/>
                <a:gd name="T10" fmla="*/ 67 w 78"/>
                <a:gd name="T11" fmla="*/ 42 h 231"/>
                <a:gd name="T12" fmla="*/ 46 w 78"/>
                <a:gd name="T13" fmla="*/ 6 h 231"/>
                <a:gd name="T14" fmla="*/ 30 w 78"/>
                <a:gd name="T15" fmla="*/ 5 h 231"/>
                <a:gd name="T16" fmla="*/ 28 w 78"/>
                <a:gd name="T17" fmla="*/ 21 h 231"/>
                <a:gd name="T18" fmla="*/ 40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1" y="231"/>
                    <a:pt x="54" y="231"/>
                  </a:cubicBezTo>
                  <a:cubicBezTo>
                    <a:pt x="56" y="231"/>
                    <a:pt x="58" y="231"/>
                    <a:pt x="61" y="230"/>
                  </a:cubicBezTo>
                  <a:cubicBezTo>
                    <a:pt x="66" y="227"/>
                    <a:pt x="67" y="219"/>
                    <a:pt x="64" y="214"/>
                  </a:cubicBezTo>
                  <a:cubicBezTo>
                    <a:pt x="64" y="213"/>
                    <a:pt x="29" y="158"/>
                    <a:pt x="58" y="119"/>
                  </a:cubicBezTo>
                  <a:cubicBezTo>
                    <a:pt x="74" y="98"/>
                    <a:pt x="78" y="72"/>
                    <a:pt x="67" y="42"/>
                  </a:cubicBezTo>
                  <a:cubicBezTo>
                    <a:pt x="58" y="22"/>
                    <a:pt x="47" y="6"/>
                    <a:pt x="46" y="6"/>
                  </a:cubicBezTo>
                  <a:cubicBezTo>
                    <a:pt x="41" y="0"/>
                    <a:pt x="34" y="0"/>
                    <a:pt x="30" y="5"/>
                  </a:cubicBezTo>
                  <a:cubicBezTo>
                    <a:pt x="24" y="8"/>
                    <a:pt x="24" y="15"/>
                    <a:pt x="28" y="21"/>
                  </a:cubicBezTo>
                  <a:cubicBezTo>
                    <a:pt x="29" y="21"/>
                    <a:pt x="68" y="69"/>
                    <a:pt x="40" y="105"/>
                  </a:cubicBezTo>
                  <a:cubicBezTo>
                    <a:pt x="0" y="156"/>
                    <a:pt x="42"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24"/>
            <p:cNvSpPr>
              <a:spLocks noEditPoints="1"/>
            </p:cNvSpPr>
            <p:nvPr/>
          </p:nvSpPr>
          <p:spPr bwMode="auto">
            <a:xfrm>
              <a:off x="45" y="1355"/>
              <a:ext cx="187" cy="547"/>
            </a:xfrm>
            <a:custGeom>
              <a:avLst/>
              <a:gdLst>
                <a:gd name="T0" fmla="*/ 45 w 79"/>
                <a:gd name="T1" fmla="*/ 226 h 230"/>
                <a:gd name="T2" fmla="*/ 55 w 79"/>
                <a:gd name="T3" fmla="*/ 230 h 230"/>
                <a:gd name="T4" fmla="*/ 60 w 79"/>
                <a:gd name="T5" fmla="*/ 229 h 230"/>
                <a:gd name="T6" fmla="*/ 65 w 79"/>
                <a:gd name="T7" fmla="*/ 213 h 230"/>
                <a:gd name="T8" fmla="*/ 58 w 79"/>
                <a:gd name="T9" fmla="*/ 119 h 230"/>
                <a:gd name="T10" fmla="*/ 67 w 79"/>
                <a:gd name="T11" fmla="*/ 41 h 230"/>
                <a:gd name="T12" fmla="*/ 46 w 79"/>
                <a:gd name="T13" fmla="*/ 5 h 230"/>
                <a:gd name="T14" fmla="*/ 29 w 79"/>
                <a:gd name="T15" fmla="*/ 4 h 230"/>
                <a:gd name="T16" fmla="*/ 28 w 79"/>
                <a:gd name="T17" fmla="*/ 20 h 230"/>
                <a:gd name="T18" fmla="*/ 40 w 79"/>
                <a:gd name="T19" fmla="*/ 104 h 230"/>
                <a:gd name="T20" fmla="*/ 45 w 79"/>
                <a:gd name="T21" fmla="*/ 226 h 230"/>
                <a:gd name="T22" fmla="*/ 45 w 79"/>
                <a:gd name="T23" fmla="*/ 226 h 230"/>
                <a:gd name="T24" fmla="*/ 45 w 79"/>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30">
                  <a:moveTo>
                    <a:pt x="45" y="226"/>
                  </a:moveTo>
                  <a:cubicBezTo>
                    <a:pt x="48" y="229"/>
                    <a:pt x="51" y="230"/>
                    <a:pt x="55" y="230"/>
                  </a:cubicBezTo>
                  <a:cubicBezTo>
                    <a:pt x="57" y="230"/>
                    <a:pt x="59" y="230"/>
                    <a:pt x="60" y="229"/>
                  </a:cubicBezTo>
                  <a:cubicBezTo>
                    <a:pt x="66" y="226"/>
                    <a:pt x="68" y="219"/>
                    <a:pt x="65" y="213"/>
                  </a:cubicBezTo>
                  <a:cubicBezTo>
                    <a:pt x="64" y="212"/>
                    <a:pt x="28" y="157"/>
                    <a:pt x="58" y="119"/>
                  </a:cubicBezTo>
                  <a:cubicBezTo>
                    <a:pt x="75" y="97"/>
                    <a:pt x="79" y="71"/>
                    <a:pt x="67" y="41"/>
                  </a:cubicBezTo>
                  <a:cubicBezTo>
                    <a:pt x="59" y="21"/>
                    <a:pt x="46" y="5"/>
                    <a:pt x="46" y="5"/>
                  </a:cubicBezTo>
                  <a:cubicBezTo>
                    <a:pt x="42" y="0"/>
                    <a:pt x="35" y="0"/>
                    <a:pt x="29" y="4"/>
                  </a:cubicBezTo>
                  <a:cubicBezTo>
                    <a:pt x="25" y="7"/>
                    <a:pt x="24" y="14"/>
                    <a:pt x="28" y="20"/>
                  </a:cubicBezTo>
                  <a:cubicBezTo>
                    <a:pt x="28" y="20"/>
                    <a:pt x="69" y="69"/>
                    <a:pt x="40"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25"/>
            <p:cNvSpPr>
              <a:spLocks noEditPoints="1"/>
            </p:cNvSpPr>
            <p:nvPr/>
          </p:nvSpPr>
          <p:spPr bwMode="auto">
            <a:xfrm>
              <a:off x="228" y="1355"/>
              <a:ext cx="185" cy="547"/>
            </a:xfrm>
            <a:custGeom>
              <a:avLst/>
              <a:gdLst>
                <a:gd name="T0" fmla="*/ 45 w 78"/>
                <a:gd name="T1" fmla="*/ 226 h 230"/>
                <a:gd name="T2" fmla="*/ 55 w 78"/>
                <a:gd name="T3" fmla="*/ 230 h 230"/>
                <a:gd name="T4" fmla="*/ 61 w 78"/>
                <a:gd name="T5" fmla="*/ 229 h 230"/>
                <a:gd name="T6" fmla="*/ 64 w 78"/>
                <a:gd name="T7" fmla="*/ 213 h 230"/>
                <a:gd name="T8" fmla="*/ 59 w 78"/>
                <a:gd name="T9" fmla="*/ 119 h 230"/>
                <a:gd name="T10" fmla="*/ 67 w 78"/>
                <a:gd name="T11" fmla="*/ 41 h 230"/>
                <a:gd name="T12" fmla="*/ 46 w 78"/>
                <a:gd name="T13" fmla="*/ 5 h 230"/>
                <a:gd name="T14" fmla="*/ 30 w 78"/>
                <a:gd name="T15" fmla="*/ 4 h 230"/>
                <a:gd name="T16" fmla="*/ 28 w 78"/>
                <a:gd name="T17" fmla="*/ 20 h 230"/>
                <a:gd name="T18" fmla="*/ 41 w 78"/>
                <a:gd name="T19" fmla="*/ 104 h 230"/>
                <a:gd name="T20" fmla="*/ 45 w 78"/>
                <a:gd name="T21" fmla="*/ 226 h 230"/>
                <a:gd name="T22" fmla="*/ 45 w 78"/>
                <a:gd name="T23" fmla="*/ 226 h 230"/>
                <a:gd name="T24" fmla="*/ 45 w 78"/>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0">
                  <a:moveTo>
                    <a:pt x="45" y="226"/>
                  </a:moveTo>
                  <a:cubicBezTo>
                    <a:pt x="47" y="229"/>
                    <a:pt x="51" y="230"/>
                    <a:pt x="55" y="230"/>
                  </a:cubicBezTo>
                  <a:cubicBezTo>
                    <a:pt x="57" y="230"/>
                    <a:pt x="59" y="230"/>
                    <a:pt x="61" y="229"/>
                  </a:cubicBezTo>
                  <a:cubicBezTo>
                    <a:pt x="66" y="226"/>
                    <a:pt x="67" y="219"/>
                    <a:pt x="64" y="213"/>
                  </a:cubicBezTo>
                  <a:cubicBezTo>
                    <a:pt x="64" y="212"/>
                    <a:pt x="29" y="157"/>
                    <a:pt x="59" y="119"/>
                  </a:cubicBezTo>
                  <a:cubicBezTo>
                    <a:pt x="75" y="97"/>
                    <a:pt x="78" y="71"/>
                    <a:pt x="67" y="41"/>
                  </a:cubicBezTo>
                  <a:cubicBezTo>
                    <a:pt x="59" y="21"/>
                    <a:pt x="47" y="5"/>
                    <a:pt x="46" y="5"/>
                  </a:cubicBezTo>
                  <a:cubicBezTo>
                    <a:pt x="42" y="0"/>
                    <a:pt x="34" y="0"/>
                    <a:pt x="30" y="4"/>
                  </a:cubicBezTo>
                  <a:cubicBezTo>
                    <a:pt x="25" y="7"/>
                    <a:pt x="25" y="14"/>
                    <a:pt x="28" y="20"/>
                  </a:cubicBezTo>
                  <a:cubicBezTo>
                    <a:pt x="29" y="20"/>
                    <a:pt x="68" y="69"/>
                    <a:pt x="41"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8"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270838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BMWebAddress"/>
          <p:cNvSpPr/>
          <p:nvPr userDrawn="1"/>
        </p:nvSpPr>
        <p:spPr>
          <a:xfrm>
            <a:off x="3276601" y="4748540"/>
            <a:ext cx="1524776" cy="261610"/>
          </a:xfrm>
          <a:prstGeom prst="rect">
            <a:avLst/>
          </a:prstGeom>
        </p:spPr>
        <p:txBody>
          <a:bodyPr wrap="none">
            <a:spAutoFit/>
          </a:bodyPr>
          <a:lstStyle/>
          <a:p>
            <a:r>
              <a:rPr lang="en-GB" sz="1100" b="1" smtClean="0">
                <a:solidFill>
                  <a:schemeClr val="accent1"/>
                </a:solidFill>
              </a:rPr>
              <a:t>bakermckenzie.com</a:t>
            </a:r>
            <a:endParaRPr lang="en-GB" sz="1100" b="1" dirty="0">
              <a:solidFill>
                <a:schemeClr val="accent1"/>
              </a:solidFill>
            </a:endParaRPr>
          </a:p>
        </p:txBody>
      </p:sp>
      <p:sp>
        <p:nvSpPr>
          <p:cNvPr id="5" name="BMDisclaimer">
            <a:extLst>
              <a:ext uri="{FF2B5EF4-FFF2-40B4-BE49-F238E27FC236}">
                <a16:creationId xmlns:a16="http://schemas.microsoft.com/office/drawing/2014/main" id="{1C45A0D8-EB22-49DF-A09D-00EC420BCF01}"/>
              </a:ext>
            </a:extLst>
          </p:cNvPr>
          <p:cNvSpPr txBox="1"/>
          <p:nvPr userDrawn="1"/>
        </p:nvSpPr>
        <p:spPr>
          <a:xfrm>
            <a:off x="3354089" y="2736000"/>
            <a:ext cx="5464800" cy="1998000"/>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n-US" sz="800" smtClean="0">
                <a:solidFill>
                  <a:schemeClr val="bg1"/>
                </a:solidFill>
              </a:rPr>
              <a:t>Baker &amp; McKenzie – CIS, Limited is a member firm of Baker &amp; McKenzie International, a global law firm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2020 Baker &amp; McKenzie – CIS, Limited</a:t>
            </a:r>
            <a:endParaRPr lang="en-GB" sz="800" dirty="0">
              <a:solidFill>
                <a:schemeClr val="bg1"/>
              </a:solidFill>
            </a:endParaRPr>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599" y="512063"/>
            <a:ext cx="2488844" cy="863600"/>
          </a:xfrm>
          <a:prstGeom prst="rect">
            <a:avLst/>
          </a:prstGeom>
        </p:spPr>
      </p:pic>
    </p:spTree>
    <p:extLst>
      <p:ext uri="{BB962C8B-B14F-4D97-AF65-F5344CB8AC3E}">
        <p14:creationId xmlns:p14="http://schemas.microsoft.com/office/powerpoint/2010/main" val="291455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GB" dirty="0"/>
          </a:p>
        </p:txBody>
      </p:sp>
      <p:sp>
        <p:nvSpPr>
          <p:cNvPr id="3" name="Slide Number Placeholder 2"/>
          <p:cNvSpPr>
            <a:spLocks noGrp="1"/>
          </p:cNvSpPr>
          <p:nvPr>
            <p:ph type="sldNum" sz="quarter" idx="11"/>
          </p:nvPr>
        </p:nvSpPr>
        <p:spPr/>
        <p:txBody>
          <a:bodyPr/>
          <a:lstStyle/>
          <a:p>
            <a:fld id="{26237FA6-B01B-4AC4-B2C4-042E0C4FC130}" type="slidenum">
              <a:rPr lang="en-GB" smtClean="0"/>
              <a:pPr/>
              <a:t>‹#›</a:t>
            </a:fld>
            <a:endParaRPr lang="en-GB"/>
          </a:p>
        </p:txBody>
      </p:sp>
    </p:spTree>
    <p:extLst>
      <p:ext uri="{BB962C8B-B14F-4D97-AF65-F5344CB8AC3E}">
        <p14:creationId xmlns:p14="http://schemas.microsoft.com/office/powerpoint/2010/main" val="388610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04800" y="3867895"/>
            <a:ext cx="8507413" cy="304055"/>
          </a:xfrm>
        </p:spPr>
        <p:txBody>
          <a:bodyPr/>
          <a:lstStyle>
            <a:lvl1pPr marL="0" indent="0" algn="l">
              <a:lnSpc>
                <a:spcPct val="90000"/>
              </a:lnSpc>
              <a:spcBef>
                <a:spcPts val="0"/>
              </a:spcBef>
              <a:spcAft>
                <a:spcPts val="0"/>
              </a:spcAft>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Subtitle/Name | Date</a:t>
            </a:r>
          </a:p>
        </p:txBody>
      </p:sp>
      <p:sp>
        <p:nvSpPr>
          <p:cNvPr id="18" name="Rectangle 17"/>
          <p:cNvSpPr/>
          <p:nvPr userDrawn="1"/>
        </p:nvSpPr>
        <p:spPr>
          <a:xfrm>
            <a:off x="318134" y="4318635"/>
            <a:ext cx="158141" cy="11049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20" name="Title 1"/>
          <p:cNvSpPr>
            <a:spLocks noGrp="1"/>
          </p:cNvSpPr>
          <p:nvPr>
            <p:ph type="ctrTitle" hasCustomPrompt="1"/>
          </p:nvPr>
        </p:nvSpPr>
        <p:spPr bwMode="gray">
          <a:xfrm>
            <a:off x="304799" y="3153592"/>
            <a:ext cx="8507413" cy="553783"/>
          </a:xfrm>
        </p:spPr>
        <p:txBody>
          <a:bodyPr anchor="b" anchorCtr="0">
            <a:noAutofit/>
          </a:bodyPr>
          <a:lstStyle>
            <a:lvl1pPr>
              <a:lnSpc>
                <a:spcPct val="90000"/>
              </a:lnSpc>
              <a:spcBef>
                <a:spcPts val="0"/>
              </a:spcBef>
              <a:spcAft>
                <a:spcPts val="0"/>
              </a:spcAft>
              <a:defRPr sz="3800" b="1" spc="-100" baseline="0">
                <a:solidFill>
                  <a:schemeClr val="bg1"/>
                </a:solidFill>
                <a:latin typeface="Arial" panose="020B0604020202020204" pitchFamily="34" charset="0"/>
                <a:cs typeface="Arial" panose="020B0604020202020204" pitchFamily="34" charset="0"/>
              </a:defRPr>
            </a:lvl1pPr>
          </a:lstStyle>
          <a:p>
            <a:r>
              <a:rPr lang="en-US" dirty="0"/>
              <a:t>Headline to go here…</a:t>
            </a:r>
            <a:endParaRPr lang="en-AU" dirty="0"/>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599" y="512063"/>
            <a:ext cx="2488844" cy="863600"/>
          </a:xfrm>
          <a:prstGeom prst="rect">
            <a:avLst/>
          </a:prstGeom>
        </p:spPr>
      </p:pic>
    </p:spTree>
    <p:extLst>
      <p:ext uri="{BB962C8B-B14F-4D97-AF65-F5344CB8AC3E}">
        <p14:creationId xmlns:p14="http://schemas.microsoft.com/office/powerpoint/2010/main" val="150846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2" y="392"/>
            <a:ext cx="9143749" cy="51427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252413" y="252413"/>
            <a:ext cx="8639175" cy="46386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5" name="Title 1"/>
          <p:cNvSpPr>
            <a:spLocks noGrp="1"/>
          </p:cNvSpPr>
          <p:nvPr>
            <p:ph type="title" hasCustomPrompt="1"/>
          </p:nvPr>
        </p:nvSpPr>
        <p:spPr>
          <a:xfrm>
            <a:off x="609601" y="861170"/>
            <a:ext cx="7918730" cy="739030"/>
          </a:xfrm>
        </p:spPr>
        <p:txBody>
          <a:bodyPr>
            <a:noAutofit/>
          </a:bodyPr>
          <a:lstStyle>
            <a:lvl1pPr>
              <a:defRPr sz="5500">
                <a:solidFill>
                  <a:schemeClr val="accent4"/>
                </a:solidFill>
              </a:defRPr>
            </a:lvl1pPr>
          </a:lstStyle>
          <a:p>
            <a:r>
              <a:rPr lang="en-US" dirty="0"/>
              <a:t>Agenda</a:t>
            </a:r>
            <a:endParaRPr lang="en-GB" dirty="0"/>
          </a:p>
        </p:txBody>
      </p:sp>
      <p:sp>
        <p:nvSpPr>
          <p:cNvPr id="6" name="Table Placeholder 5"/>
          <p:cNvSpPr>
            <a:spLocks noGrp="1"/>
          </p:cNvSpPr>
          <p:nvPr>
            <p:ph type="tbl" sz="quarter" idx="10"/>
          </p:nvPr>
        </p:nvSpPr>
        <p:spPr>
          <a:xfrm>
            <a:off x="601867" y="2343149"/>
            <a:ext cx="3817733" cy="2392363"/>
          </a:xfrm>
        </p:spPr>
        <p:txBody>
          <a:bodyPr/>
          <a:lstStyle/>
          <a:p>
            <a:r>
              <a:rPr lang="en-US" smtClean="0"/>
              <a:t>Click icon to add table</a:t>
            </a:r>
            <a:endParaRPr lang="en-GB"/>
          </a:p>
        </p:txBody>
      </p:sp>
      <p:sp>
        <p:nvSpPr>
          <p:cNvPr id="8" name="Table Placeholder 5"/>
          <p:cNvSpPr>
            <a:spLocks noGrp="1"/>
          </p:cNvSpPr>
          <p:nvPr>
            <p:ph type="tbl" sz="quarter" idx="11"/>
          </p:nvPr>
        </p:nvSpPr>
        <p:spPr>
          <a:xfrm>
            <a:off x="4723850" y="2343149"/>
            <a:ext cx="3817733" cy="2392363"/>
          </a:xfrm>
        </p:spPr>
        <p:txBody>
          <a:bodyPr/>
          <a:lstStyle/>
          <a:p>
            <a:r>
              <a:rPr lang="en-US" smtClean="0"/>
              <a:t>Click icon to add table</a:t>
            </a:r>
            <a:endParaRPr lang="en-GB"/>
          </a:p>
        </p:txBody>
      </p:sp>
    </p:spTree>
    <p:extLst>
      <p:ext uri="{BB962C8B-B14F-4D97-AF65-F5344CB8AC3E}">
        <p14:creationId xmlns:p14="http://schemas.microsoft.com/office/powerpoint/2010/main" val="106586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Horizontal">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323850" y="861170"/>
            <a:ext cx="8490231" cy="739030"/>
          </a:xfrm>
        </p:spPr>
        <p:txBody>
          <a:bodyPr>
            <a:noAutofit/>
          </a:bodyPr>
          <a:lstStyle>
            <a:lvl1pPr>
              <a:defRPr sz="5500">
                <a:solidFill>
                  <a:schemeClr val="bg1"/>
                </a:solidFill>
              </a:defRPr>
            </a:lvl1pPr>
          </a:lstStyle>
          <a:p>
            <a:r>
              <a:rPr lang="en-US" dirty="0"/>
              <a:t>Agenda</a:t>
            </a:r>
            <a:endParaRPr lang="en-GB" dirty="0"/>
          </a:p>
        </p:txBody>
      </p:sp>
      <p:sp>
        <p:nvSpPr>
          <p:cNvPr id="6" name="Table Placeholder 5"/>
          <p:cNvSpPr>
            <a:spLocks noGrp="1"/>
          </p:cNvSpPr>
          <p:nvPr>
            <p:ph type="tbl" sz="quarter" idx="10"/>
          </p:nvPr>
        </p:nvSpPr>
        <p:spPr>
          <a:xfrm>
            <a:off x="315913" y="2343149"/>
            <a:ext cx="4103687" cy="2392363"/>
          </a:xfrm>
        </p:spPr>
        <p:txBody>
          <a:bodyPr/>
          <a:lstStyle/>
          <a:p>
            <a:r>
              <a:rPr lang="en-US" smtClean="0"/>
              <a:t>Click icon to add table</a:t>
            </a:r>
            <a:endParaRPr lang="en-GB"/>
          </a:p>
        </p:txBody>
      </p:sp>
      <p:sp>
        <p:nvSpPr>
          <p:cNvPr id="7" name="Table Placeholder 5"/>
          <p:cNvSpPr>
            <a:spLocks noGrp="1"/>
          </p:cNvSpPr>
          <p:nvPr>
            <p:ph type="tbl" sz="quarter" idx="11"/>
          </p:nvPr>
        </p:nvSpPr>
        <p:spPr>
          <a:xfrm>
            <a:off x="4730117" y="2343149"/>
            <a:ext cx="4103687" cy="2392363"/>
          </a:xfrm>
        </p:spPr>
        <p:txBody>
          <a:bodyPr/>
          <a:lstStyle/>
          <a:p>
            <a:r>
              <a:rPr lang="en-US" smtClean="0"/>
              <a:t>Click icon to add table</a:t>
            </a:r>
            <a:endParaRPr lang="en-GB"/>
          </a:p>
        </p:txBody>
      </p:sp>
    </p:spTree>
    <p:extLst>
      <p:ext uri="{BB962C8B-B14F-4D97-AF65-F5344CB8AC3E}">
        <p14:creationId xmlns:p14="http://schemas.microsoft.com/office/powerpoint/2010/main" val="257380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Lis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6" name="Table Placeholder 5"/>
          <p:cNvSpPr>
            <a:spLocks noGrp="1"/>
          </p:cNvSpPr>
          <p:nvPr>
            <p:ph type="tbl" sz="quarter" idx="10"/>
          </p:nvPr>
        </p:nvSpPr>
        <p:spPr>
          <a:xfrm>
            <a:off x="3127629" y="819150"/>
            <a:ext cx="5684583" cy="3916363"/>
          </a:xfrm>
        </p:spPr>
        <p:txBody>
          <a:bodyPr anchor="ctr" anchorCtr="0"/>
          <a:lstStyle/>
          <a:p>
            <a:r>
              <a:rPr lang="en-US" smtClean="0"/>
              <a:t>Click icon to add table</a:t>
            </a:r>
            <a:endParaRPr lang="en-GB" dirty="0"/>
          </a:p>
        </p:txBody>
      </p:sp>
      <p:sp>
        <p:nvSpPr>
          <p:cNvPr id="7" name="Title 1"/>
          <p:cNvSpPr>
            <a:spLocks noGrp="1"/>
          </p:cNvSpPr>
          <p:nvPr>
            <p:ph type="title" hasCustomPrompt="1"/>
          </p:nvPr>
        </p:nvSpPr>
        <p:spPr>
          <a:xfrm>
            <a:off x="323850" y="861170"/>
            <a:ext cx="2803779" cy="739030"/>
          </a:xfrm>
        </p:spPr>
        <p:txBody>
          <a:bodyPr>
            <a:noAutofit/>
          </a:bodyPr>
          <a:lstStyle>
            <a:lvl1pPr>
              <a:defRPr sz="5500">
                <a:solidFill>
                  <a:schemeClr val="bg1"/>
                </a:solidFill>
              </a:defRPr>
            </a:lvl1pPr>
          </a:lstStyle>
          <a:p>
            <a:r>
              <a:rPr lang="en-US" dirty="0"/>
              <a:t>Agenda</a:t>
            </a:r>
            <a:endParaRPr lang="en-GB" dirty="0"/>
          </a:p>
        </p:txBody>
      </p:sp>
    </p:spTree>
    <p:extLst>
      <p:ext uri="{BB962C8B-B14F-4D97-AF65-F5344CB8AC3E}">
        <p14:creationId xmlns:p14="http://schemas.microsoft.com/office/powerpoint/2010/main" val="358659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1295400" y="1428381"/>
            <a:ext cx="609600" cy="502489"/>
          </a:xfrm>
          <a:solidFill>
            <a:schemeClr val="accent1"/>
          </a:solidFill>
        </p:spPr>
        <p:txBody>
          <a:bodyPr anchor="ctr" anchorCtr="1">
            <a:noAutofit/>
          </a:bodyPr>
          <a:lstStyle>
            <a:lvl1pPr>
              <a:defRPr sz="3500" b="1">
                <a:solidFill>
                  <a:schemeClr val="bg1"/>
                </a:solidFill>
                <a:latin typeface="Arial" panose="020B0604020202020204" pitchFamily="34" charset="0"/>
                <a:cs typeface="Arial" panose="020B0604020202020204" pitchFamily="34" charset="0"/>
              </a:defRPr>
            </a:lvl1pPr>
          </a:lstStyle>
          <a:p>
            <a:r>
              <a:rPr lang="en-US" dirty="0"/>
              <a:t>1</a:t>
            </a:r>
            <a:endParaRPr lang="en-AU" dirty="0"/>
          </a:p>
        </p:txBody>
      </p:sp>
      <p:sp>
        <p:nvSpPr>
          <p:cNvPr id="4" name="Title 1"/>
          <p:cNvSpPr>
            <a:spLocks noGrp="1"/>
          </p:cNvSpPr>
          <p:nvPr>
            <p:ph type="ctrTitle" hasCustomPrompt="1"/>
          </p:nvPr>
        </p:nvSpPr>
        <p:spPr bwMode="gray">
          <a:xfrm>
            <a:off x="1904999" y="2114550"/>
            <a:ext cx="6918325" cy="1524000"/>
          </a:xfrm>
        </p:spPr>
        <p:txBody>
          <a:bodyPr anchor="t" anchorCtr="0">
            <a:noAutofit/>
          </a:bodyPr>
          <a:lstStyle>
            <a:lvl1pPr>
              <a:lnSpc>
                <a:spcPct val="90000"/>
              </a:lnSpc>
              <a:spcBef>
                <a:spcPts val="0"/>
              </a:spcBef>
              <a:spcAft>
                <a:spcPts val="0"/>
              </a:spcAft>
              <a:defRPr sz="5500" b="1" spc="-100" baseline="0">
                <a:solidFill>
                  <a:schemeClr val="bg1"/>
                </a:solidFill>
              </a:defRPr>
            </a:lvl1pPr>
          </a:lstStyle>
          <a:p>
            <a:r>
              <a:rPr lang="en-US" dirty="0"/>
              <a:t>Divider title to </a:t>
            </a:r>
            <a:br>
              <a:rPr lang="en-US" dirty="0"/>
            </a:br>
            <a:r>
              <a:rPr lang="en-US" dirty="0"/>
              <a:t>go here…</a:t>
            </a:r>
            <a:endParaRPr lang="en-AU" dirty="0"/>
          </a:p>
        </p:txBody>
      </p:sp>
    </p:spTree>
    <p:extLst>
      <p:ext uri="{BB962C8B-B14F-4D97-AF65-F5344CB8AC3E}">
        <p14:creationId xmlns:p14="http://schemas.microsoft.com/office/powerpoint/2010/main" val="44811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1809750"/>
            <a:ext cx="8229600" cy="1905000"/>
          </a:xfrm>
        </p:spPr>
        <p:txBody>
          <a:bodyPr anchor="ctr" anchorCtr="0">
            <a:normAutofit/>
          </a:bodyPr>
          <a:lstStyle>
            <a:lvl1pPr algn="ctr">
              <a:lnSpc>
                <a:spcPct val="100000"/>
              </a:lnSpc>
              <a:defRPr sz="37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We are all in the gutter, but some </a:t>
            </a:r>
          </a:p>
          <a:p>
            <a:pPr lvl="0"/>
            <a:r>
              <a:rPr lang="en-GB" dirty="0"/>
              <a:t>of us are looking at the stars.</a:t>
            </a:r>
          </a:p>
        </p:txBody>
      </p:sp>
      <p:sp>
        <p:nvSpPr>
          <p:cNvPr id="9" name="Text Placeholder 8"/>
          <p:cNvSpPr>
            <a:spLocks noGrp="1"/>
          </p:cNvSpPr>
          <p:nvPr>
            <p:ph type="body" sz="quarter" idx="11" hasCustomPrompt="1"/>
          </p:nvPr>
        </p:nvSpPr>
        <p:spPr>
          <a:xfrm>
            <a:off x="457200" y="3790950"/>
            <a:ext cx="8229600" cy="533400"/>
          </a:xfrm>
        </p:spPr>
        <p:txBody>
          <a:bodyPr>
            <a:normAutofit/>
          </a:bodyPr>
          <a:lstStyle>
            <a:lvl1pPr algn="ctr">
              <a:defRPr sz="2700">
                <a:solidFill>
                  <a:schemeClr val="accent1"/>
                </a:solidFill>
              </a:defRPr>
            </a:lvl1pPr>
          </a:lstStyle>
          <a:p>
            <a:pPr lvl="0"/>
            <a:r>
              <a:rPr lang="en-US"/>
              <a:t>Oscar Wilde</a:t>
            </a:r>
            <a:endParaRPr lang="en-GB"/>
          </a:p>
        </p:txBody>
      </p:sp>
      <p:sp>
        <p:nvSpPr>
          <p:cNvPr id="14" name="Freeform 7"/>
          <p:cNvSpPr>
            <a:spLocks noEditPoints="1"/>
          </p:cNvSpPr>
          <p:nvPr userDrawn="1"/>
        </p:nvSpPr>
        <p:spPr bwMode="auto">
          <a:xfrm>
            <a:off x="4157868" y="880044"/>
            <a:ext cx="828265" cy="643833"/>
          </a:xfrm>
          <a:custGeom>
            <a:avLst/>
            <a:gdLst>
              <a:gd name="T0" fmla="*/ 39 w 405"/>
              <a:gd name="T1" fmla="*/ 81 h 315"/>
              <a:gd name="T2" fmla="*/ 0 w 405"/>
              <a:gd name="T3" fmla="*/ 195 h 315"/>
              <a:gd name="T4" fmla="*/ 29 w 405"/>
              <a:gd name="T5" fmla="*/ 282 h 315"/>
              <a:gd name="T6" fmla="*/ 97 w 405"/>
              <a:gd name="T7" fmla="*/ 315 h 315"/>
              <a:gd name="T8" fmla="*/ 155 w 405"/>
              <a:gd name="T9" fmla="*/ 291 h 315"/>
              <a:gd name="T10" fmla="*/ 179 w 405"/>
              <a:gd name="T11" fmla="*/ 235 h 315"/>
              <a:gd name="T12" fmla="*/ 158 w 405"/>
              <a:gd name="T13" fmla="*/ 183 h 315"/>
              <a:gd name="T14" fmla="*/ 110 w 405"/>
              <a:gd name="T15" fmla="*/ 161 h 315"/>
              <a:gd name="T16" fmla="*/ 72 w 405"/>
              <a:gd name="T17" fmla="*/ 172 h 315"/>
              <a:gd name="T18" fmla="*/ 65 w 405"/>
              <a:gd name="T19" fmla="*/ 175 h 315"/>
              <a:gd name="T20" fmla="*/ 61 w 405"/>
              <a:gd name="T21" fmla="*/ 172 h 315"/>
              <a:gd name="T22" fmla="*/ 58 w 405"/>
              <a:gd name="T23" fmla="*/ 159 h 315"/>
              <a:gd name="T24" fmla="*/ 86 w 405"/>
              <a:gd name="T25" fmla="*/ 79 h 315"/>
              <a:gd name="T26" fmla="*/ 163 w 405"/>
              <a:gd name="T27" fmla="*/ 23 h 315"/>
              <a:gd name="T28" fmla="*/ 163 w 405"/>
              <a:gd name="T29" fmla="*/ 0 h 315"/>
              <a:gd name="T30" fmla="*/ 39 w 405"/>
              <a:gd name="T31" fmla="*/ 81 h 315"/>
              <a:gd name="T32" fmla="*/ 266 w 405"/>
              <a:gd name="T33" fmla="*/ 81 h 315"/>
              <a:gd name="T34" fmla="*/ 227 w 405"/>
              <a:gd name="T35" fmla="*/ 195 h 315"/>
              <a:gd name="T36" fmla="*/ 256 w 405"/>
              <a:gd name="T37" fmla="*/ 282 h 315"/>
              <a:gd name="T38" fmla="*/ 324 w 405"/>
              <a:gd name="T39" fmla="*/ 315 h 315"/>
              <a:gd name="T40" fmla="*/ 382 w 405"/>
              <a:gd name="T41" fmla="*/ 291 h 315"/>
              <a:gd name="T42" fmla="*/ 405 w 405"/>
              <a:gd name="T43" fmla="*/ 235 h 315"/>
              <a:gd name="T44" fmla="*/ 385 w 405"/>
              <a:gd name="T45" fmla="*/ 183 h 315"/>
              <a:gd name="T46" fmla="*/ 337 w 405"/>
              <a:gd name="T47" fmla="*/ 161 h 315"/>
              <a:gd name="T48" fmla="*/ 299 w 405"/>
              <a:gd name="T49" fmla="*/ 172 h 315"/>
              <a:gd name="T50" fmla="*/ 292 w 405"/>
              <a:gd name="T51" fmla="*/ 175 h 315"/>
              <a:gd name="T52" fmla="*/ 288 w 405"/>
              <a:gd name="T53" fmla="*/ 172 h 315"/>
              <a:gd name="T54" fmla="*/ 285 w 405"/>
              <a:gd name="T55" fmla="*/ 159 h 315"/>
              <a:gd name="T56" fmla="*/ 313 w 405"/>
              <a:gd name="T57" fmla="*/ 79 h 315"/>
              <a:gd name="T58" fmla="*/ 389 w 405"/>
              <a:gd name="T59" fmla="*/ 23 h 315"/>
              <a:gd name="T60" fmla="*/ 389 w 405"/>
              <a:gd name="T61" fmla="*/ 0 h 315"/>
              <a:gd name="T62" fmla="*/ 266 w 405"/>
              <a:gd name="T63" fmla="*/ 8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315">
                <a:moveTo>
                  <a:pt x="39" y="81"/>
                </a:moveTo>
                <a:cubicBezTo>
                  <a:pt x="13" y="114"/>
                  <a:pt x="0" y="152"/>
                  <a:pt x="0" y="195"/>
                </a:cubicBezTo>
                <a:cubicBezTo>
                  <a:pt x="0" y="231"/>
                  <a:pt x="10" y="260"/>
                  <a:pt x="29" y="282"/>
                </a:cubicBezTo>
                <a:cubicBezTo>
                  <a:pt x="48" y="304"/>
                  <a:pt x="71" y="315"/>
                  <a:pt x="97" y="315"/>
                </a:cubicBezTo>
                <a:cubicBezTo>
                  <a:pt x="120" y="315"/>
                  <a:pt x="139" y="307"/>
                  <a:pt x="155" y="291"/>
                </a:cubicBezTo>
                <a:cubicBezTo>
                  <a:pt x="171" y="274"/>
                  <a:pt x="179" y="256"/>
                  <a:pt x="179" y="235"/>
                </a:cubicBezTo>
                <a:cubicBezTo>
                  <a:pt x="179" y="215"/>
                  <a:pt x="172" y="197"/>
                  <a:pt x="158" y="183"/>
                </a:cubicBezTo>
                <a:cubicBezTo>
                  <a:pt x="144" y="168"/>
                  <a:pt x="128" y="161"/>
                  <a:pt x="110" y="161"/>
                </a:cubicBezTo>
                <a:cubicBezTo>
                  <a:pt x="95" y="161"/>
                  <a:pt x="82" y="164"/>
                  <a:pt x="72" y="172"/>
                </a:cubicBezTo>
                <a:cubicBezTo>
                  <a:pt x="69" y="174"/>
                  <a:pt x="67" y="175"/>
                  <a:pt x="65" y="175"/>
                </a:cubicBezTo>
                <a:cubicBezTo>
                  <a:pt x="63" y="175"/>
                  <a:pt x="62" y="174"/>
                  <a:pt x="61" y="172"/>
                </a:cubicBezTo>
                <a:cubicBezTo>
                  <a:pt x="59" y="169"/>
                  <a:pt x="58" y="165"/>
                  <a:pt x="58" y="159"/>
                </a:cubicBezTo>
                <a:cubicBezTo>
                  <a:pt x="58" y="131"/>
                  <a:pt x="67" y="105"/>
                  <a:pt x="86" y="79"/>
                </a:cubicBezTo>
                <a:cubicBezTo>
                  <a:pt x="104" y="53"/>
                  <a:pt x="130" y="35"/>
                  <a:pt x="163" y="23"/>
                </a:cubicBezTo>
                <a:cubicBezTo>
                  <a:pt x="163" y="0"/>
                  <a:pt x="163" y="0"/>
                  <a:pt x="163" y="0"/>
                </a:cubicBezTo>
                <a:cubicBezTo>
                  <a:pt x="106" y="20"/>
                  <a:pt x="65" y="47"/>
                  <a:pt x="39" y="81"/>
                </a:cubicBezTo>
                <a:moveTo>
                  <a:pt x="266" y="81"/>
                </a:moveTo>
                <a:cubicBezTo>
                  <a:pt x="240" y="114"/>
                  <a:pt x="227" y="152"/>
                  <a:pt x="227" y="195"/>
                </a:cubicBezTo>
                <a:cubicBezTo>
                  <a:pt x="227" y="231"/>
                  <a:pt x="236" y="260"/>
                  <a:pt x="256" y="282"/>
                </a:cubicBezTo>
                <a:cubicBezTo>
                  <a:pt x="275" y="304"/>
                  <a:pt x="297" y="315"/>
                  <a:pt x="324" y="315"/>
                </a:cubicBezTo>
                <a:cubicBezTo>
                  <a:pt x="347" y="315"/>
                  <a:pt x="366" y="307"/>
                  <a:pt x="382" y="291"/>
                </a:cubicBezTo>
                <a:cubicBezTo>
                  <a:pt x="398" y="274"/>
                  <a:pt x="405" y="256"/>
                  <a:pt x="405" y="235"/>
                </a:cubicBezTo>
                <a:cubicBezTo>
                  <a:pt x="405" y="215"/>
                  <a:pt x="399" y="197"/>
                  <a:pt x="385" y="183"/>
                </a:cubicBezTo>
                <a:cubicBezTo>
                  <a:pt x="371" y="168"/>
                  <a:pt x="355" y="161"/>
                  <a:pt x="337" y="161"/>
                </a:cubicBezTo>
                <a:cubicBezTo>
                  <a:pt x="322" y="161"/>
                  <a:pt x="309" y="164"/>
                  <a:pt x="299" y="172"/>
                </a:cubicBezTo>
                <a:cubicBezTo>
                  <a:pt x="296" y="174"/>
                  <a:pt x="293" y="175"/>
                  <a:pt x="292" y="175"/>
                </a:cubicBezTo>
                <a:cubicBezTo>
                  <a:pt x="290" y="175"/>
                  <a:pt x="289" y="174"/>
                  <a:pt x="288" y="172"/>
                </a:cubicBezTo>
                <a:cubicBezTo>
                  <a:pt x="286" y="169"/>
                  <a:pt x="285" y="165"/>
                  <a:pt x="285" y="159"/>
                </a:cubicBezTo>
                <a:cubicBezTo>
                  <a:pt x="285" y="131"/>
                  <a:pt x="294" y="105"/>
                  <a:pt x="313" y="79"/>
                </a:cubicBezTo>
                <a:cubicBezTo>
                  <a:pt x="331" y="53"/>
                  <a:pt x="357" y="35"/>
                  <a:pt x="389" y="23"/>
                </a:cubicBezTo>
                <a:cubicBezTo>
                  <a:pt x="389" y="0"/>
                  <a:pt x="389" y="0"/>
                  <a:pt x="389" y="0"/>
                </a:cubicBezTo>
                <a:cubicBezTo>
                  <a:pt x="333" y="20"/>
                  <a:pt x="292" y="47"/>
                  <a:pt x="266" y="8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4112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Horizontal">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323850" y="861170"/>
            <a:ext cx="8490231" cy="739030"/>
          </a:xfrm>
        </p:spPr>
        <p:txBody>
          <a:bodyPr>
            <a:noAutofit/>
          </a:bodyPr>
          <a:lstStyle>
            <a:lvl1pPr>
              <a:defRPr sz="5500">
                <a:solidFill>
                  <a:schemeClr val="bg1"/>
                </a:solidFill>
              </a:defRPr>
            </a:lvl1pPr>
          </a:lstStyle>
          <a:p>
            <a:r>
              <a:rPr lang="en-US" dirty="0"/>
              <a:t>Agenda</a:t>
            </a:r>
            <a:endParaRPr lang="en-GB" dirty="0"/>
          </a:p>
        </p:txBody>
      </p:sp>
      <p:sp>
        <p:nvSpPr>
          <p:cNvPr id="6" name="Table Placeholder 5"/>
          <p:cNvSpPr>
            <a:spLocks noGrp="1"/>
          </p:cNvSpPr>
          <p:nvPr>
            <p:ph type="tbl" sz="quarter" idx="10"/>
          </p:nvPr>
        </p:nvSpPr>
        <p:spPr>
          <a:xfrm>
            <a:off x="315913" y="2343149"/>
            <a:ext cx="4103687" cy="2392363"/>
          </a:xfrm>
        </p:spPr>
        <p:txBody>
          <a:bodyPr/>
          <a:lstStyle/>
          <a:p>
            <a:r>
              <a:rPr lang="en-US" smtClean="0"/>
              <a:t>Click icon to add table</a:t>
            </a:r>
            <a:endParaRPr lang="en-GB"/>
          </a:p>
        </p:txBody>
      </p:sp>
      <p:sp>
        <p:nvSpPr>
          <p:cNvPr id="7" name="Table Placeholder 5"/>
          <p:cNvSpPr>
            <a:spLocks noGrp="1"/>
          </p:cNvSpPr>
          <p:nvPr>
            <p:ph type="tbl" sz="quarter" idx="11"/>
          </p:nvPr>
        </p:nvSpPr>
        <p:spPr>
          <a:xfrm>
            <a:off x="4730117" y="2343149"/>
            <a:ext cx="4103687" cy="2392363"/>
          </a:xfrm>
        </p:spPr>
        <p:txBody>
          <a:bodyPr/>
          <a:lstStyle/>
          <a:p>
            <a:r>
              <a:rPr lang="en-US" smtClean="0"/>
              <a:t>Click icon to add table</a:t>
            </a:r>
            <a:endParaRPr lang="en-GB"/>
          </a:p>
        </p:txBody>
      </p:sp>
    </p:spTree>
    <p:extLst>
      <p:ext uri="{BB962C8B-B14F-4D97-AF65-F5344CB8AC3E}">
        <p14:creationId xmlns:p14="http://schemas.microsoft.com/office/powerpoint/2010/main" val="213296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4575" t="37299"/>
          <a:stretch/>
        </p:blipFill>
        <p:spPr bwMode="auto">
          <a:xfrm>
            <a:off x="572" y="0"/>
            <a:ext cx="6633591"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096963" y="1581150"/>
            <a:ext cx="4846637" cy="762000"/>
          </a:xfrm>
        </p:spPr>
        <p:txBody>
          <a:bodyPr/>
          <a:lstStyle>
            <a:lvl1pPr>
              <a:defRPr lang="en-US" sz="5500" b="1" kern="1200" spc="-100" dirty="0" smtClean="0">
                <a:solidFill>
                  <a:schemeClr val="accent4"/>
                </a:solidFill>
                <a:latin typeface="+mj-lt"/>
                <a:ea typeface="+mj-ea"/>
                <a:cs typeface="+mj-cs"/>
              </a:defRPr>
            </a:lvl1pPr>
          </a:lstStyle>
          <a:p>
            <a:pPr marL="0" lvl="0" indent="0" algn="l" defTabSz="914400" rtl="0" eaLnBrk="1" latinLnBrk="0" hangingPunct="1">
              <a:lnSpc>
                <a:spcPct val="85000"/>
              </a:lnSpc>
              <a:spcBef>
                <a:spcPct val="0"/>
              </a:spcBef>
              <a:spcAft>
                <a:spcPts val="600"/>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104478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5" name="AutoShape 3"/>
          <p:cNvSpPr>
            <a:spLocks noChangeAspect="1" noChangeArrowheads="1" noTextEdit="1"/>
          </p:cNvSpPr>
          <p:nvPr userDrawn="1"/>
        </p:nvSpPr>
        <p:spPr bwMode="auto">
          <a:xfrm>
            <a:off x="3048000" y="2052638"/>
            <a:ext cx="1028186"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Oval 5"/>
          <p:cNvSpPr/>
          <p:nvPr userDrawn="1"/>
        </p:nvSpPr>
        <p:spPr>
          <a:xfrm>
            <a:off x="2438400" y="1485900"/>
            <a:ext cx="2171700" cy="21717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grpSp>
        <p:nvGrpSpPr>
          <p:cNvPr id="7" name="Group 6"/>
          <p:cNvGrpSpPr/>
          <p:nvPr userDrawn="1"/>
        </p:nvGrpSpPr>
        <p:grpSpPr>
          <a:xfrm>
            <a:off x="3048000" y="2055510"/>
            <a:ext cx="1031058" cy="1032480"/>
            <a:chOff x="2666260" y="2041222"/>
            <a:chExt cx="1031058" cy="1032480"/>
          </a:xfrm>
        </p:grpSpPr>
        <p:sp>
          <p:nvSpPr>
            <p:cNvPr id="8" name="Freeform 5"/>
            <p:cNvSpPr>
              <a:spLocks noEditPoints="1"/>
            </p:cNvSpPr>
            <p:nvPr/>
          </p:nvSpPr>
          <p:spPr bwMode="auto">
            <a:xfrm>
              <a:off x="2666260" y="2418889"/>
              <a:ext cx="1031058" cy="654813"/>
            </a:xfrm>
            <a:custGeom>
              <a:avLst/>
              <a:gdLst>
                <a:gd name="T0" fmla="*/ 259 w 301"/>
                <a:gd name="T1" fmla="*/ 34 h 191"/>
                <a:gd name="T2" fmla="*/ 246 w 301"/>
                <a:gd name="T3" fmla="*/ 34 h 191"/>
                <a:gd name="T4" fmla="*/ 246 w 301"/>
                <a:gd name="T5" fmla="*/ 13 h 191"/>
                <a:gd name="T6" fmla="*/ 232 w 301"/>
                <a:gd name="T7" fmla="*/ 0 h 191"/>
                <a:gd name="T8" fmla="*/ 13 w 301"/>
                <a:gd name="T9" fmla="*/ 0 h 191"/>
                <a:gd name="T10" fmla="*/ 0 w 301"/>
                <a:gd name="T11" fmla="*/ 13 h 191"/>
                <a:gd name="T12" fmla="*/ 0 w 301"/>
                <a:gd name="T13" fmla="*/ 96 h 191"/>
                <a:gd name="T14" fmla="*/ 46 w 301"/>
                <a:gd name="T15" fmla="*/ 178 h 191"/>
                <a:gd name="T16" fmla="*/ 6 w 301"/>
                <a:gd name="T17" fmla="*/ 178 h 191"/>
                <a:gd name="T18" fmla="*/ 0 w 301"/>
                <a:gd name="T19" fmla="*/ 184 h 191"/>
                <a:gd name="T20" fmla="*/ 6 w 301"/>
                <a:gd name="T21" fmla="*/ 191 h 191"/>
                <a:gd name="T22" fmla="*/ 239 w 301"/>
                <a:gd name="T23" fmla="*/ 191 h 191"/>
                <a:gd name="T24" fmla="*/ 246 w 301"/>
                <a:gd name="T25" fmla="*/ 184 h 191"/>
                <a:gd name="T26" fmla="*/ 239 w 301"/>
                <a:gd name="T27" fmla="*/ 178 h 191"/>
                <a:gd name="T28" fmla="*/ 200 w 301"/>
                <a:gd name="T29" fmla="*/ 178 h 191"/>
                <a:gd name="T30" fmla="*/ 244 w 301"/>
                <a:gd name="T31" fmla="*/ 116 h 191"/>
                <a:gd name="T32" fmla="*/ 259 w 301"/>
                <a:gd name="T33" fmla="*/ 116 h 191"/>
                <a:gd name="T34" fmla="*/ 301 w 301"/>
                <a:gd name="T35" fmla="*/ 75 h 191"/>
                <a:gd name="T36" fmla="*/ 259 w 301"/>
                <a:gd name="T37" fmla="*/ 34 h 191"/>
                <a:gd name="T38" fmla="*/ 150 w 301"/>
                <a:gd name="T39" fmla="*/ 178 h 191"/>
                <a:gd name="T40" fmla="*/ 95 w 301"/>
                <a:gd name="T41" fmla="*/ 178 h 191"/>
                <a:gd name="T42" fmla="*/ 34 w 301"/>
                <a:gd name="T43" fmla="*/ 150 h 191"/>
                <a:gd name="T44" fmla="*/ 212 w 301"/>
                <a:gd name="T45" fmla="*/ 150 h 191"/>
                <a:gd name="T46" fmla="*/ 150 w 301"/>
                <a:gd name="T47" fmla="*/ 178 h 191"/>
                <a:gd name="T48" fmla="*/ 232 w 301"/>
                <a:gd name="T49" fmla="*/ 96 h 191"/>
                <a:gd name="T50" fmla="*/ 222 w 301"/>
                <a:gd name="T51" fmla="*/ 137 h 191"/>
                <a:gd name="T52" fmla="*/ 23 w 301"/>
                <a:gd name="T53" fmla="*/ 137 h 191"/>
                <a:gd name="T54" fmla="*/ 13 w 301"/>
                <a:gd name="T55" fmla="*/ 96 h 191"/>
                <a:gd name="T56" fmla="*/ 13 w 301"/>
                <a:gd name="T57" fmla="*/ 13 h 191"/>
                <a:gd name="T58" fmla="*/ 232 w 301"/>
                <a:gd name="T59" fmla="*/ 13 h 191"/>
                <a:gd name="T60" fmla="*/ 232 w 301"/>
                <a:gd name="T61" fmla="*/ 96 h 191"/>
                <a:gd name="T62" fmla="*/ 232 w 301"/>
                <a:gd name="T63" fmla="*/ 96 h 191"/>
                <a:gd name="T64" fmla="*/ 259 w 301"/>
                <a:gd name="T65" fmla="*/ 102 h 191"/>
                <a:gd name="T66" fmla="*/ 246 w 301"/>
                <a:gd name="T67" fmla="*/ 102 h 191"/>
                <a:gd name="T68" fmla="*/ 246 w 301"/>
                <a:gd name="T69" fmla="*/ 96 h 191"/>
                <a:gd name="T70" fmla="*/ 246 w 301"/>
                <a:gd name="T71" fmla="*/ 48 h 191"/>
                <a:gd name="T72" fmla="*/ 259 w 301"/>
                <a:gd name="T73" fmla="*/ 48 h 191"/>
                <a:gd name="T74" fmla="*/ 287 w 301"/>
                <a:gd name="T75" fmla="*/ 75 h 191"/>
                <a:gd name="T76" fmla="*/ 259 w 301"/>
                <a:gd name="T77"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1" h="191">
                  <a:moveTo>
                    <a:pt x="259" y="34"/>
                  </a:moveTo>
                  <a:cubicBezTo>
                    <a:pt x="246" y="34"/>
                    <a:pt x="246" y="34"/>
                    <a:pt x="246" y="34"/>
                  </a:cubicBezTo>
                  <a:cubicBezTo>
                    <a:pt x="246" y="13"/>
                    <a:pt x="246" y="13"/>
                    <a:pt x="246" y="13"/>
                  </a:cubicBezTo>
                  <a:cubicBezTo>
                    <a:pt x="246" y="7"/>
                    <a:pt x="239" y="0"/>
                    <a:pt x="232" y="0"/>
                  </a:cubicBezTo>
                  <a:cubicBezTo>
                    <a:pt x="13" y="0"/>
                    <a:pt x="13" y="0"/>
                    <a:pt x="13" y="0"/>
                  </a:cubicBezTo>
                  <a:cubicBezTo>
                    <a:pt x="6" y="0"/>
                    <a:pt x="0" y="7"/>
                    <a:pt x="0" y="13"/>
                  </a:cubicBezTo>
                  <a:cubicBezTo>
                    <a:pt x="0" y="96"/>
                    <a:pt x="0" y="96"/>
                    <a:pt x="0" y="96"/>
                  </a:cubicBezTo>
                  <a:cubicBezTo>
                    <a:pt x="0" y="130"/>
                    <a:pt x="18" y="161"/>
                    <a:pt x="46" y="178"/>
                  </a:cubicBezTo>
                  <a:cubicBezTo>
                    <a:pt x="6" y="178"/>
                    <a:pt x="6" y="178"/>
                    <a:pt x="6" y="178"/>
                  </a:cubicBezTo>
                  <a:cubicBezTo>
                    <a:pt x="3" y="178"/>
                    <a:pt x="0" y="181"/>
                    <a:pt x="0" y="184"/>
                  </a:cubicBezTo>
                  <a:cubicBezTo>
                    <a:pt x="0" y="188"/>
                    <a:pt x="3" y="191"/>
                    <a:pt x="6" y="191"/>
                  </a:cubicBezTo>
                  <a:cubicBezTo>
                    <a:pt x="239" y="191"/>
                    <a:pt x="239" y="191"/>
                    <a:pt x="239" y="191"/>
                  </a:cubicBezTo>
                  <a:cubicBezTo>
                    <a:pt x="242" y="191"/>
                    <a:pt x="246" y="188"/>
                    <a:pt x="246" y="184"/>
                  </a:cubicBezTo>
                  <a:cubicBezTo>
                    <a:pt x="246" y="181"/>
                    <a:pt x="242" y="178"/>
                    <a:pt x="239" y="178"/>
                  </a:cubicBezTo>
                  <a:cubicBezTo>
                    <a:pt x="200" y="178"/>
                    <a:pt x="200" y="178"/>
                    <a:pt x="200" y="178"/>
                  </a:cubicBezTo>
                  <a:cubicBezTo>
                    <a:pt x="222" y="164"/>
                    <a:pt x="237" y="142"/>
                    <a:pt x="244" y="116"/>
                  </a:cubicBezTo>
                  <a:cubicBezTo>
                    <a:pt x="259" y="116"/>
                    <a:pt x="259" y="116"/>
                    <a:pt x="259" y="116"/>
                  </a:cubicBezTo>
                  <a:cubicBezTo>
                    <a:pt x="282" y="116"/>
                    <a:pt x="301" y="97"/>
                    <a:pt x="301" y="75"/>
                  </a:cubicBezTo>
                  <a:cubicBezTo>
                    <a:pt x="301" y="53"/>
                    <a:pt x="282" y="34"/>
                    <a:pt x="259" y="34"/>
                  </a:cubicBezTo>
                  <a:moveTo>
                    <a:pt x="150" y="178"/>
                  </a:moveTo>
                  <a:cubicBezTo>
                    <a:pt x="95" y="178"/>
                    <a:pt x="95" y="178"/>
                    <a:pt x="95" y="178"/>
                  </a:cubicBezTo>
                  <a:cubicBezTo>
                    <a:pt x="71" y="178"/>
                    <a:pt x="49" y="167"/>
                    <a:pt x="34" y="150"/>
                  </a:cubicBezTo>
                  <a:cubicBezTo>
                    <a:pt x="212" y="150"/>
                    <a:pt x="212" y="150"/>
                    <a:pt x="212" y="150"/>
                  </a:cubicBezTo>
                  <a:cubicBezTo>
                    <a:pt x="196" y="167"/>
                    <a:pt x="174" y="178"/>
                    <a:pt x="150" y="178"/>
                  </a:cubicBezTo>
                  <a:moveTo>
                    <a:pt x="232" y="96"/>
                  </a:moveTo>
                  <a:cubicBezTo>
                    <a:pt x="232" y="111"/>
                    <a:pt x="229" y="125"/>
                    <a:pt x="222" y="137"/>
                  </a:cubicBezTo>
                  <a:cubicBezTo>
                    <a:pt x="23" y="137"/>
                    <a:pt x="23" y="137"/>
                    <a:pt x="23" y="137"/>
                  </a:cubicBezTo>
                  <a:cubicBezTo>
                    <a:pt x="17" y="125"/>
                    <a:pt x="13" y="111"/>
                    <a:pt x="13" y="96"/>
                  </a:cubicBezTo>
                  <a:cubicBezTo>
                    <a:pt x="13" y="13"/>
                    <a:pt x="13" y="13"/>
                    <a:pt x="13" y="13"/>
                  </a:cubicBezTo>
                  <a:cubicBezTo>
                    <a:pt x="232" y="13"/>
                    <a:pt x="232" y="13"/>
                    <a:pt x="232" y="13"/>
                  </a:cubicBezTo>
                  <a:cubicBezTo>
                    <a:pt x="232" y="96"/>
                    <a:pt x="232" y="96"/>
                    <a:pt x="232" y="96"/>
                  </a:cubicBezTo>
                  <a:cubicBezTo>
                    <a:pt x="232" y="96"/>
                    <a:pt x="232" y="96"/>
                    <a:pt x="232" y="96"/>
                  </a:cubicBezTo>
                  <a:close/>
                  <a:moveTo>
                    <a:pt x="259" y="102"/>
                  </a:moveTo>
                  <a:cubicBezTo>
                    <a:pt x="246" y="102"/>
                    <a:pt x="246" y="102"/>
                    <a:pt x="246" y="102"/>
                  </a:cubicBezTo>
                  <a:cubicBezTo>
                    <a:pt x="246" y="101"/>
                    <a:pt x="246" y="97"/>
                    <a:pt x="246" y="96"/>
                  </a:cubicBezTo>
                  <a:cubicBezTo>
                    <a:pt x="246" y="48"/>
                    <a:pt x="246" y="48"/>
                    <a:pt x="246" y="48"/>
                  </a:cubicBezTo>
                  <a:cubicBezTo>
                    <a:pt x="259" y="48"/>
                    <a:pt x="259" y="48"/>
                    <a:pt x="259" y="48"/>
                  </a:cubicBezTo>
                  <a:cubicBezTo>
                    <a:pt x="275" y="48"/>
                    <a:pt x="287" y="60"/>
                    <a:pt x="287" y="75"/>
                  </a:cubicBezTo>
                  <a:cubicBezTo>
                    <a:pt x="287" y="90"/>
                    <a:pt x="275" y="102"/>
                    <a:pt x="259" y="102"/>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9" name="Group 8"/>
            <p:cNvGrpSpPr/>
            <p:nvPr/>
          </p:nvGrpSpPr>
          <p:grpSpPr>
            <a:xfrm>
              <a:off x="2782577" y="2041222"/>
              <a:ext cx="610306" cy="328843"/>
              <a:chOff x="2707117" y="2041222"/>
              <a:chExt cx="610306" cy="328843"/>
            </a:xfrm>
          </p:grpSpPr>
          <p:sp>
            <p:nvSpPr>
              <p:cNvPr id="10" name="Freeform 6"/>
              <p:cNvSpPr>
                <a:spLocks/>
              </p:cNvSpPr>
              <p:nvPr/>
            </p:nvSpPr>
            <p:spPr bwMode="auto">
              <a:xfrm>
                <a:off x="2988576" y="2041222"/>
                <a:ext cx="47388" cy="281455"/>
              </a:xfrm>
              <a:custGeom>
                <a:avLst/>
                <a:gdLst>
                  <a:gd name="T0" fmla="*/ 7 w 14"/>
                  <a:gd name="T1" fmla="*/ 82 h 82"/>
                  <a:gd name="T2" fmla="*/ 14 w 14"/>
                  <a:gd name="T3" fmla="*/ 76 h 82"/>
                  <a:gd name="T4" fmla="*/ 14 w 14"/>
                  <a:gd name="T5" fmla="*/ 7 h 82"/>
                  <a:gd name="T6" fmla="*/ 7 w 14"/>
                  <a:gd name="T7" fmla="*/ 0 h 82"/>
                  <a:gd name="T8" fmla="*/ 0 w 14"/>
                  <a:gd name="T9" fmla="*/ 7 h 82"/>
                  <a:gd name="T10" fmla="*/ 0 w 14"/>
                  <a:gd name="T11" fmla="*/ 76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6"/>
                    </a:cubicBezTo>
                    <a:cubicBezTo>
                      <a:pt x="14" y="7"/>
                      <a:pt x="14" y="7"/>
                      <a:pt x="14" y="7"/>
                    </a:cubicBezTo>
                    <a:cubicBezTo>
                      <a:pt x="14" y="4"/>
                      <a:pt x="10" y="0"/>
                      <a:pt x="7" y="0"/>
                    </a:cubicBezTo>
                    <a:cubicBezTo>
                      <a:pt x="3" y="0"/>
                      <a:pt x="0" y="4"/>
                      <a:pt x="0" y="7"/>
                    </a:cubicBezTo>
                    <a:cubicBezTo>
                      <a:pt x="0" y="76"/>
                      <a:pt x="0" y="76"/>
                      <a:pt x="0" y="76"/>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p:cNvSpPr>
                <a:spLocks/>
              </p:cNvSpPr>
              <p:nvPr/>
            </p:nvSpPr>
            <p:spPr bwMode="auto">
              <a:xfrm>
                <a:off x="3268598" y="2090046"/>
                <a:ext cx="48825" cy="280019"/>
              </a:xfrm>
              <a:custGeom>
                <a:avLst/>
                <a:gdLst>
                  <a:gd name="T0" fmla="*/ 7 w 14"/>
                  <a:gd name="T1" fmla="*/ 82 h 82"/>
                  <a:gd name="T2" fmla="*/ 14 w 14"/>
                  <a:gd name="T3" fmla="*/ 75 h 82"/>
                  <a:gd name="T4" fmla="*/ 14 w 14"/>
                  <a:gd name="T5" fmla="*/ 7 h 82"/>
                  <a:gd name="T6" fmla="*/ 7 w 14"/>
                  <a:gd name="T7" fmla="*/ 0 h 82"/>
                  <a:gd name="T8" fmla="*/ 0 w 14"/>
                  <a:gd name="T9" fmla="*/ 7 h 82"/>
                  <a:gd name="T10" fmla="*/ 0 w 14"/>
                  <a:gd name="T11" fmla="*/ 75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5"/>
                    </a:cubicBezTo>
                    <a:cubicBezTo>
                      <a:pt x="14" y="7"/>
                      <a:pt x="14" y="7"/>
                      <a:pt x="14" y="7"/>
                    </a:cubicBezTo>
                    <a:cubicBezTo>
                      <a:pt x="14"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8"/>
              <p:cNvSpPr>
                <a:spLocks/>
              </p:cNvSpPr>
              <p:nvPr/>
            </p:nvSpPr>
            <p:spPr bwMode="auto">
              <a:xfrm>
                <a:off x="3129305" y="2137433"/>
                <a:ext cx="47388" cy="185243"/>
              </a:xfrm>
              <a:custGeom>
                <a:avLst/>
                <a:gdLst>
                  <a:gd name="T0" fmla="*/ 7 w 14"/>
                  <a:gd name="T1" fmla="*/ 54 h 54"/>
                  <a:gd name="T2" fmla="*/ 14 w 14"/>
                  <a:gd name="T3" fmla="*/ 48 h 54"/>
                  <a:gd name="T4" fmla="*/ 14 w 14"/>
                  <a:gd name="T5" fmla="*/ 7 h 54"/>
                  <a:gd name="T6" fmla="*/ 7 w 14"/>
                  <a:gd name="T7" fmla="*/ 0 h 54"/>
                  <a:gd name="T8" fmla="*/ 0 w 14"/>
                  <a:gd name="T9" fmla="*/ 7 h 54"/>
                  <a:gd name="T10" fmla="*/ 0 w 14"/>
                  <a:gd name="T11" fmla="*/ 48 h 54"/>
                  <a:gd name="T12" fmla="*/ 7 w 14"/>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4" h="54">
                    <a:moveTo>
                      <a:pt x="7" y="54"/>
                    </a:moveTo>
                    <a:cubicBezTo>
                      <a:pt x="10" y="54"/>
                      <a:pt x="14" y="51"/>
                      <a:pt x="14" y="48"/>
                    </a:cubicBezTo>
                    <a:cubicBezTo>
                      <a:pt x="14" y="7"/>
                      <a:pt x="14" y="7"/>
                      <a:pt x="14" y="7"/>
                    </a:cubicBezTo>
                    <a:cubicBezTo>
                      <a:pt x="14"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Freeform 9"/>
              <p:cNvSpPr>
                <a:spLocks/>
              </p:cNvSpPr>
              <p:nvPr/>
            </p:nvSpPr>
            <p:spPr bwMode="auto">
              <a:xfrm>
                <a:off x="2707117" y="2137433"/>
                <a:ext cx="44516" cy="185243"/>
              </a:xfrm>
              <a:custGeom>
                <a:avLst/>
                <a:gdLst>
                  <a:gd name="T0" fmla="*/ 7 w 13"/>
                  <a:gd name="T1" fmla="*/ 54 h 54"/>
                  <a:gd name="T2" fmla="*/ 13 w 13"/>
                  <a:gd name="T3" fmla="*/ 48 h 54"/>
                  <a:gd name="T4" fmla="*/ 13 w 13"/>
                  <a:gd name="T5" fmla="*/ 7 h 54"/>
                  <a:gd name="T6" fmla="*/ 7 w 13"/>
                  <a:gd name="T7" fmla="*/ 0 h 54"/>
                  <a:gd name="T8" fmla="*/ 0 w 13"/>
                  <a:gd name="T9" fmla="*/ 7 h 54"/>
                  <a:gd name="T10" fmla="*/ 0 w 13"/>
                  <a:gd name="T11" fmla="*/ 48 h 54"/>
                  <a:gd name="T12" fmla="*/ 7 w 1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7" y="54"/>
                    </a:moveTo>
                    <a:cubicBezTo>
                      <a:pt x="10" y="54"/>
                      <a:pt x="13" y="51"/>
                      <a:pt x="13" y="48"/>
                    </a:cubicBezTo>
                    <a:cubicBezTo>
                      <a:pt x="13" y="7"/>
                      <a:pt x="13" y="7"/>
                      <a:pt x="13" y="7"/>
                    </a:cubicBezTo>
                    <a:cubicBezTo>
                      <a:pt x="13"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Freeform 10"/>
              <p:cNvSpPr>
                <a:spLocks/>
              </p:cNvSpPr>
              <p:nvPr/>
            </p:nvSpPr>
            <p:spPr bwMode="auto">
              <a:xfrm>
                <a:off x="2847847" y="2090046"/>
                <a:ext cx="44516" cy="280019"/>
              </a:xfrm>
              <a:custGeom>
                <a:avLst/>
                <a:gdLst>
                  <a:gd name="T0" fmla="*/ 7 w 13"/>
                  <a:gd name="T1" fmla="*/ 82 h 82"/>
                  <a:gd name="T2" fmla="*/ 13 w 13"/>
                  <a:gd name="T3" fmla="*/ 75 h 82"/>
                  <a:gd name="T4" fmla="*/ 13 w 13"/>
                  <a:gd name="T5" fmla="*/ 7 h 82"/>
                  <a:gd name="T6" fmla="*/ 7 w 13"/>
                  <a:gd name="T7" fmla="*/ 0 h 82"/>
                  <a:gd name="T8" fmla="*/ 0 w 13"/>
                  <a:gd name="T9" fmla="*/ 7 h 82"/>
                  <a:gd name="T10" fmla="*/ 0 w 13"/>
                  <a:gd name="T11" fmla="*/ 75 h 82"/>
                  <a:gd name="T12" fmla="*/ 7 w 13"/>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3" h="82">
                    <a:moveTo>
                      <a:pt x="7" y="82"/>
                    </a:moveTo>
                    <a:cubicBezTo>
                      <a:pt x="10" y="82"/>
                      <a:pt x="13" y="79"/>
                      <a:pt x="13" y="75"/>
                    </a:cubicBezTo>
                    <a:cubicBezTo>
                      <a:pt x="13" y="7"/>
                      <a:pt x="13" y="7"/>
                      <a:pt x="13" y="7"/>
                    </a:cubicBezTo>
                    <a:cubicBezTo>
                      <a:pt x="13"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
        <p:nvSpPr>
          <p:cNvPr id="15" name="Title 1"/>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dirty="0">
                <a:solidFill>
                  <a:srgbClr val="FFFFFF"/>
                </a:solidFill>
              </a:rPr>
              <a:t>BREAK</a:t>
            </a:r>
          </a:p>
        </p:txBody>
      </p:sp>
      <p:sp>
        <p:nvSpPr>
          <p:cNvPr id="19"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332628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unch Slide">
    <p:spTree>
      <p:nvGrpSpPr>
        <p:cNvPr id="1" name=""/>
        <p:cNvGrpSpPr/>
        <p:nvPr/>
      </p:nvGrpSpPr>
      <p:grpSpPr>
        <a:xfrm>
          <a:off x="0" y="0"/>
          <a:ext cx="0" cy="0"/>
          <a:chOff x="0" y="0"/>
          <a:chExt cx="0" cy="0"/>
        </a:xfrm>
      </p:grpSpPr>
      <p:sp>
        <p:nvSpPr>
          <p:cNvPr id="17" name="Title 1"/>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a:solidFill>
                  <a:srgbClr val="FFFFFF"/>
                </a:solidFill>
              </a:rPr>
              <a:t>LUNCH</a:t>
            </a:r>
            <a:endParaRPr lang="en-US" sz="3200" b="1" spc="100" dirty="0">
              <a:solidFill>
                <a:srgbClr val="FFFFFF"/>
              </a:solidFill>
            </a:endParaRPr>
          </a:p>
        </p:txBody>
      </p:sp>
      <p:sp>
        <p:nvSpPr>
          <p:cNvPr id="19" name="Oval 18"/>
          <p:cNvSpPr/>
          <p:nvPr userDrawn="1"/>
        </p:nvSpPr>
        <p:spPr>
          <a:xfrm>
            <a:off x="2432892" y="1485900"/>
            <a:ext cx="2171700" cy="21717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chemeClr val="accent1"/>
              </a:solidFill>
              <a:latin typeface="+mj-lt"/>
            </a:endParaRPr>
          </a:p>
        </p:txBody>
      </p:sp>
      <p:grpSp>
        <p:nvGrpSpPr>
          <p:cNvPr id="20" name="Group 4"/>
          <p:cNvGrpSpPr>
            <a:grpSpLocks noChangeAspect="1"/>
          </p:cNvGrpSpPr>
          <p:nvPr userDrawn="1"/>
        </p:nvGrpSpPr>
        <p:grpSpPr bwMode="auto">
          <a:xfrm>
            <a:off x="2874442" y="2040622"/>
            <a:ext cx="1288601" cy="1062257"/>
            <a:chOff x="-76" y="1346"/>
            <a:chExt cx="1651" cy="1361"/>
          </a:xfrm>
        </p:grpSpPr>
        <p:sp>
          <p:nvSpPr>
            <p:cNvPr id="21" name="AutoShape 3"/>
            <p:cNvSpPr>
              <a:spLocks noChangeAspect="1" noChangeArrowheads="1" noTextEdit="1"/>
            </p:cNvSpPr>
            <p:nvPr/>
          </p:nvSpPr>
          <p:spPr bwMode="auto">
            <a:xfrm>
              <a:off x="-76" y="1346"/>
              <a:ext cx="1651"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5"/>
            <p:cNvSpPr>
              <a:spLocks noEditPoints="1"/>
            </p:cNvSpPr>
            <p:nvPr/>
          </p:nvSpPr>
          <p:spPr bwMode="auto">
            <a:xfrm>
              <a:off x="-74" y="1607"/>
              <a:ext cx="1649" cy="1102"/>
            </a:xfrm>
            <a:custGeom>
              <a:avLst/>
              <a:gdLst>
                <a:gd name="T0" fmla="*/ 656 w 695"/>
                <a:gd name="T1" fmla="*/ 374 h 464"/>
                <a:gd name="T2" fmla="*/ 632 w 695"/>
                <a:gd name="T3" fmla="*/ 374 h 464"/>
                <a:gd name="T4" fmla="*/ 372 w 695"/>
                <a:gd name="T5" fmla="*/ 101 h 464"/>
                <a:gd name="T6" fmla="*/ 372 w 695"/>
                <a:gd name="T7" fmla="*/ 90 h 464"/>
                <a:gd name="T8" fmla="*/ 395 w 695"/>
                <a:gd name="T9" fmla="*/ 49 h 464"/>
                <a:gd name="T10" fmla="*/ 348 w 695"/>
                <a:gd name="T11" fmla="*/ 0 h 464"/>
                <a:gd name="T12" fmla="*/ 347 w 695"/>
                <a:gd name="T13" fmla="*/ 0 h 464"/>
                <a:gd name="T14" fmla="*/ 299 w 695"/>
                <a:gd name="T15" fmla="*/ 49 h 464"/>
                <a:gd name="T16" fmla="*/ 322 w 695"/>
                <a:gd name="T17" fmla="*/ 90 h 464"/>
                <a:gd name="T18" fmla="*/ 322 w 695"/>
                <a:gd name="T19" fmla="*/ 101 h 464"/>
                <a:gd name="T20" fmla="*/ 62 w 695"/>
                <a:gd name="T21" fmla="*/ 374 h 464"/>
                <a:gd name="T22" fmla="*/ 38 w 695"/>
                <a:gd name="T23" fmla="*/ 374 h 464"/>
                <a:gd name="T24" fmla="*/ 0 w 695"/>
                <a:gd name="T25" fmla="*/ 412 h 464"/>
                <a:gd name="T26" fmla="*/ 0 w 695"/>
                <a:gd name="T27" fmla="*/ 426 h 464"/>
                <a:gd name="T28" fmla="*/ 38 w 695"/>
                <a:gd name="T29" fmla="*/ 464 h 464"/>
                <a:gd name="T30" fmla="*/ 656 w 695"/>
                <a:gd name="T31" fmla="*/ 464 h 464"/>
                <a:gd name="T32" fmla="*/ 695 w 695"/>
                <a:gd name="T33" fmla="*/ 426 h 464"/>
                <a:gd name="T34" fmla="*/ 695 w 695"/>
                <a:gd name="T35" fmla="*/ 412 h 464"/>
                <a:gd name="T36" fmla="*/ 656 w 695"/>
                <a:gd name="T37" fmla="*/ 374 h 464"/>
                <a:gd name="T38" fmla="*/ 321 w 695"/>
                <a:gd name="T39" fmla="*/ 49 h 464"/>
                <a:gd name="T40" fmla="*/ 347 w 695"/>
                <a:gd name="T41" fmla="*/ 24 h 464"/>
                <a:gd name="T42" fmla="*/ 348 w 695"/>
                <a:gd name="T43" fmla="*/ 24 h 464"/>
                <a:gd name="T44" fmla="*/ 373 w 695"/>
                <a:gd name="T45" fmla="*/ 49 h 464"/>
                <a:gd name="T46" fmla="*/ 357 w 695"/>
                <a:gd name="T47" fmla="*/ 73 h 464"/>
                <a:gd name="T48" fmla="*/ 350 w 695"/>
                <a:gd name="T49" fmla="*/ 83 h 464"/>
                <a:gd name="T50" fmla="*/ 350 w 695"/>
                <a:gd name="T51" fmla="*/ 100 h 464"/>
                <a:gd name="T52" fmla="*/ 344 w 695"/>
                <a:gd name="T53" fmla="*/ 100 h 464"/>
                <a:gd name="T54" fmla="*/ 344 w 695"/>
                <a:gd name="T55" fmla="*/ 83 h 464"/>
                <a:gd name="T56" fmla="*/ 337 w 695"/>
                <a:gd name="T57" fmla="*/ 73 h 464"/>
                <a:gd name="T58" fmla="*/ 321 w 695"/>
                <a:gd name="T59" fmla="*/ 49 h 464"/>
                <a:gd name="T60" fmla="*/ 671 w 695"/>
                <a:gd name="T61" fmla="*/ 426 h 464"/>
                <a:gd name="T62" fmla="*/ 656 w 695"/>
                <a:gd name="T63" fmla="*/ 442 h 464"/>
                <a:gd name="T64" fmla="*/ 38 w 695"/>
                <a:gd name="T65" fmla="*/ 442 h 464"/>
                <a:gd name="T66" fmla="*/ 23 w 695"/>
                <a:gd name="T67" fmla="*/ 426 h 464"/>
                <a:gd name="T68" fmla="*/ 23 w 695"/>
                <a:gd name="T69" fmla="*/ 412 h 464"/>
                <a:gd name="T70" fmla="*/ 38 w 695"/>
                <a:gd name="T71" fmla="*/ 397 h 464"/>
                <a:gd name="T72" fmla="*/ 57 w 695"/>
                <a:gd name="T73" fmla="*/ 397 h 464"/>
                <a:gd name="T74" fmla="*/ 57 w 695"/>
                <a:gd name="T75" fmla="*/ 397 h 464"/>
                <a:gd name="T76" fmla="*/ 470 w 695"/>
                <a:gd name="T77" fmla="*/ 397 h 464"/>
                <a:gd name="T78" fmla="*/ 482 w 695"/>
                <a:gd name="T79" fmla="*/ 386 h 464"/>
                <a:gd name="T80" fmla="*/ 470 w 695"/>
                <a:gd name="T81" fmla="*/ 374 h 464"/>
                <a:gd name="T82" fmla="*/ 85 w 695"/>
                <a:gd name="T83" fmla="*/ 374 h 464"/>
                <a:gd name="T84" fmla="*/ 345 w 695"/>
                <a:gd name="T85" fmla="*/ 124 h 464"/>
                <a:gd name="T86" fmla="*/ 349 w 695"/>
                <a:gd name="T87" fmla="*/ 124 h 464"/>
                <a:gd name="T88" fmla="*/ 609 w 695"/>
                <a:gd name="T89" fmla="*/ 374 h 464"/>
                <a:gd name="T90" fmla="*/ 544 w 695"/>
                <a:gd name="T91" fmla="*/ 374 h 464"/>
                <a:gd name="T92" fmla="*/ 533 w 695"/>
                <a:gd name="T93" fmla="*/ 386 h 464"/>
                <a:gd name="T94" fmla="*/ 544 w 695"/>
                <a:gd name="T95" fmla="*/ 397 h 464"/>
                <a:gd name="T96" fmla="*/ 633 w 695"/>
                <a:gd name="T97" fmla="*/ 397 h 464"/>
                <a:gd name="T98" fmla="*/ 656 w 695"/>
                <a:gd name="T99" fmla="*/ 397 h 464"/>
                <a:gd name="T100" fmla="*/ 671 w 695"/>
                <a:gd name="T101" fmla="*/ 412 h 464"/>
                <a:gd name="T102" fmla="*/ 671 w 695"/>
                <a:gd name="T103" fmla="*/ 426 h 464"/>
                <a:gd name="T104" fmla="*/ 671 w 695"/>
                <a:gd name="T105" fmla="*/ 426 h 464"/>
                <a:gd name="T106" fmla="*/ 671 w 695"/>
                <a:gd name="T107" fmla="*/ 426 h 464"/>
                <a:gd name="T108" fmla="*/ 671 w 695"/>
                <a:gd name="T109" fmla="*/ 42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5" h="464">
                  <a:moveTo>
                    <a:pt x="656" y="374"/>
                  </a:moveTo>
                  <a:cubicBezTo>
                    <a:pt x="632" y="374"/>
                    <a:pt x="632" y="374"/>
                    <a:pt x="632" y="374"/>
                  </a:cubicBezTo>
                  <a:cubicBezTo>
                    <a:pt x="626" y="230"/>
                    <a:pt x="514" y="114"/>
                    <a:pt x="372" y="101"/>
                  </a:cubicBezTo>
                  <a:cubicBezTo>
                    <a:pt x="372" y="90"/>
                    <a:pt x="372" y="90"/>
                    <a:pt x="372" y="90"/>
                  </a:cubicBezTo>
                  <a:cubicBezTo>
                    <a:pt x="387" y="81"/>
                    <a:pt x="395" y="66"/>
                    <a:pt x="395" y="49"/>
                  </a:cubicBezTo>
                  <a:cubicBezTo>
                    <a:pt x="395" y="23"/>
                    <a:pt x="374" y="0"/>
                    <a:pt x="348" y="0"/>
                  </a:cubicBezTo>
                  <a:cubicBezTo>
                    <a:pt x="347" y="0"/>
                    <a:pt x="347" y="0"/>
                    <a:pt x="347" y="0"/>
                  </a:cubicBezTo>
                  <a:cubicBezTo>
                    <a:pt x="320" y="0"/>
                    <a:pt x="299" y="23"/>
                    <a:pt x="299" y="49"/>
                  </a:cubicBezTo>
                  <a:cubicBezTo>
                    <a:pt x="299" y="66"/>
                    <a:pt x="307" y="81"/>
                    <a:pt x="322" y="90"/>
                  </a:cubicBezTo>
                  <a:cubicBezTo>
                    <a:pt x="322" y="101"/>
                    <a:pt x="322" y="101"/>
                    <a:pt x="322" y="101"/>
                  </a:cubicBezTo>
                  <a:cubicBezTo>
                    <a:pt x="180" y="114"/>
                    <a:pt x="68" y="230"/>
                    <a:pt x="62" y="374"/>
                  </a:cubicBezTo>
                  <a:cubicBezTo>
                    <a:pt x="38" y="374"/>
                    <a:pt x="38" y="374"/>
                    <a:pt x="38" y="374"/>
                  </a:cubicBezTo>
                  <a:cubicBezTo>
                    <a:pt x="17" y="374"/>
                    <a:pt x="0" y="391"/>
                    <a:pt x="0" y="412"/>
                  </a:cubicBezTo>
                  <a:cubicBezTo>
                    <a:pt x="0" y="426"/>
                    <a:pt x="0" y="426"/>
                    <a:pt x="0" y="426"/>
                  </a:cubicBezTo>
                  <a:cubicBezTo>
                    <a:pt x="0" y="447"/>
                    <a:pt x="17" y="464"/>
                    <a:pt x="38" y="464"/>
                  </a:cubicBezTo>
                  <a:cubicBezTo>
                    <a:pt x="656" y="464"/>
                    <a:pt x="656" y="464"/>
                    <a:pt x="656" y="464"/>
                  </a:cubicBezTo>
                  <a:cubicBezTo>
                    <a:pt x="678" y="464"/>
                    <a:pt x="695" y="447"/>
                    <a:pt x="695" y="426"/>
                  </a:cubicBezTo>
                  <a:cubicBezTo>
                    <a:pt x="695" y="412"/>
                    <a:pt x="695" y="412"/>
                    <a:pt x="695" y="412"/>
                  </a:cubicBezTo>
                  <a:cubicBezTo>
                    <a:pt x="695" y="391"/>
                    <a:pt x="678" y="374"/>
                    <a:pt x="656" y="374"/>
                  </a:cubicBezTo>
                  <a:close/>
                  <a:moveTo>
                    <a:pt x="321" y="49"/>
                  </a:moveTo>
                  <a:cubicBezTo>
                    <a:pt x="321" y="35"/>
                    <a:pt x="333" y="24"/>
                    <a:pt x="347" y="24"/>
                  </a:cubicBezTo>
                  <a:cubicBezTo>
                    <a:pt x="348" y="24"/>
                    <a:pt x="348" y="24"/>
                    <a:pt x="348" y="24"/>
                  </a:cubicBezTo>
                  <a:cubicBezTo>
                    <a:pt x="361" y="24"/>
                    <a:pt x="373" y="35"/>
                    <a:pt x="373" y="49"/>
                  </a:cubicBezTo>
                  <a:cubicBezTo>
                    <a:pt x="373" y="59"/>
                    <a:pt x="367" y="68"/>
                    <a:pt x="357" y="73"/>
                  </a:cubicBezTo>
                  <a:cubicBezTo>
                    <a:pt x="352" y="74"/>
                    <a:pt x="350" y="78"/>
                    <a:pt x="350" y="83"/>
                  </a:cubicBezTo>
                  <a:cubicBezTo>
                    <a:pt x="350" y="100"/>
                    <a:pt x="350" y="100"/>
                    <a:pt x="350" y="100"/>
                  </a:cubicBezTo>
                  <a:cubicBezTo>
                    <a:pt x="344" y="100"/>
                    <a:pt x="344" y="100"/>
                    <a:pt x="344" y="100"/>
                  </a:cubicBezTo>
                  <a:cubicBezTo>
                    <a:pt x="344" y="83"/>
                    <a:pt x="344" y="83"/>
                    <a:pt x="344" y="83"/>
                  </a:cubicBezTo>
                  <a:cubicBezTo>
                    <a:pt x="344" y="78"/>
                    <a:pt x="342" y="74"/>
                    <a:pt x="337" y="73"/>
                  </a:cubicBezTo>
                  <a:cubicBezTo>
                    <a:pt x="327" y="68"/>
                    <a:pt x="321" y="59"/>
                    <a:pt x="321" y="49"/>
                  </a:cubicBezTo>
                  <a:close/>
                  <a:moveTo>
                    <a:pt x="671" y="426"/>
                  </a:moveTo>
                  <a:cubicBezTo>
                    <a:pt x="671" y="435"/>
                    <a:pt x="665" y="442"/>
                    <a:pt x="656" y="442"/>
                  </a:cubicBezTo>
                  <a:cubicBezTo>
                    <a:pt x="38" y="442"/>
                    <a:pt x="38" y="442"/>
                    <a:pt x="38" y="442"/>
                  </a:cubicBezTo>
                  <a:cubicBezTo>
                    <a:pt x="29" y="442"/>
                    <a:pt x="23" y="435"/>
                    <a:pt x="23" y="426"/>
                  </a:cubicBezTo>
                  <a:cubicBezTo>
                    <a:pt x="23" y="412"/>
                    <a:pt x="23" y="412"/>
                    <a:pt x="23" y="412"/>
                  </a:cubicBezTo>
                  <a:cubicBezTo>
                    <a:pt x="23" y="404"/>
                    <a:pt x="29" y="397"/>
                    <a:pt x="38" y="397"/>
                  </a:cubicBezTo>
                  <a:cubicBezTo>
                    <a:pt x="57" y="397"/>
                    <a:pt x="57" y="397"/>
                    <a:pt x="57" y="397"/>
                  </a:cubicBezTo>
                  <a:cubicBezTo>
                    <a:pt x="57" y="397"/>
                    <a:pt x="57" y="397"/>
                    <a:pt x="57" y="397"/>
                  </a:cubicBezTo>
                  <a:cubicBezTo>
                    <a:pt x="470" y="397"/>
                    <a:pt x="470" y="397"/>
                    <a:pt x="470" y="397"/>
                  </a:cubicBezTo>
                  <a:cubicBezTo>
                    <a:pt x="476" y="397"/>
                    <a:pt x="482" y="392"/>
                    <a:pt x="482" y="386"/>
                  </a:cubicBezTo>
                  <a:cubicBezTo>
                    <a:pt x="482" y="379"/>
                    <a:pt x="476" y="374"/>
                    <a:pt x="470" y="374"/>
                  </a:cubicBezTo>
                  <a:cubicBezTo>
                    <a:pt x="85" y="374"/>
                    <a:pt x="85" y="374"/>
                    <a:pt x="85" y="374"/>
                  </a:cubicBezTo>
                  <a:cubicBezTo>
                    <a:pt x="91" y="235"/>
                    <a:pt x="206" y="124"/>
                    <a:pt x="345" y="124"/>
                  </a:cubicBezTo>
                  <a:cubicBezTo>
                    <a:pt x="349" y="124"/>
                    <a:pt x="349" y="124"/>
                    <a:pt x="349" y="124"/>
                  </a:cubicBezTo>
                  <a:cubicBezTo>
                    <a:pt x="489" y="124"/>
                    <a:pt x="603" y="235"/>
                    <a:pt x="609" y="374"/>
                  </a:cubicBezTo>
                  <a:cubicBezTo>
                    <a:pt x="544" y="374"/>
                    <a:pt x="544" y="374"/>
                    <a:pt x="544" y="374"/>
                  </a:cubicBezTo>
                  <a:cubicBezTo>
                    <a:pt x="538" y="374"/>
                    <a:pt x="533" y="379"/>
                    <a:pt x="533" y="386"/>
                  </a:cubicBezTo>
                  <a:cubicBezTo>
                    <a:pt x="533" y="392"/>
                    <a:pt x="538" y="397"/>
                    <a:pt x="544" y="397"/>
                  </a:cubicBezTo>
                  <a:cubicBezTo>
                    <a:pt x="633" y="397"/>
                    <a:pt x="633" y="397"/>
                    <a:pt x="633" y="397"/>
                  </a:cubicBezTo>
                  <a:cubicBezTo>
                    <a:pt x="656" y="397"/>
                    <a:pt x="656" y="397"/>
                    <a:pt x="656" y="397"/>
                  </a:cubicBezTo>
                  <a:cubicBezTo>
                    <a:pt x="665" y="397"/>
                    <a:pt x="671" y="404"/>
                    <a:pt x="671" y="412"/>
                  </a:cubicBezTo>
                  <a:cubicBezTo>
                    <a:pt x="671" y="426"/>
                    <a:pt x="671" y="426"/>
                    <a:pt x="671" y="426"/>
                  </a:cubicBezTo>
                  <a:cubicBezTo>
                    <a:pt x="671" y="426"/>
                    <a:pt x="671" y="426"/>
                    <a:pt x="671" y="426"/>
                  </a:cubicBezTo>
                  <a:close/>
                  <a:moveTo>
                    <a:pt x="671" y="426"/>
                  </a:moveTo>
                  <a:cubicBezTo>
                    <a:pt x="671" y="426"/>
                    <a:pt x="671" y="426"/>
                    <a:pt x="671" y="42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22"/>
            <p:cNvSpPr>
              <a:spLocks noEditPoints="1"/>
            </p:cNvSpPr>
            <p:nvPr/>
          </p:nvSpPr>
          <p:spPr bwMode="auto">
            <a:xfrm>
              <a:off x="1008" y="1341"/>
              <a:ext cx="185" cy="549"/>
            </a:xfrm>
            <a:custGeom>
              <a:avLst/>
              <a:gdLst>
                <a:gd name="T0" fmla="*/ 45 w 78"/>
                <a:gd name="T1" fmla="*/ 227 h 231"/>
                <a:gd name="T2" fmla="*/ 54 w 78"/>
                <a:gd name="T3" fmla="*/ 231 h 231"/>
                <a:gd name="T4" fmla="*/ 60 w 78"/>
                <a:gd name="T5" fmla="*/ 230 h 231"/>
                <a:gd name="T6" fmla="*/ 64 w 78"/>
                <a:gd name="T7" fmla="*/ 214 h 231"/>
                <a:gd name="T8" fmla="*/ 58 w 78"/>
                <a:gd name="T9" fmla="*/ 119 h 231"/>
                <a:gd name="T10" fmla="*/ 66 w 78"/>
                <a:gd name="T11" fmla="*/ 42 h 231"/>
                <a:gd name="T12" fmla="*/ 46 w 78"/>
                <a:gd name="T13" fmla="*/ 6 h 231"/>
                <a:gd name="T14" fmla="*/ 29 w 78"/>
                <a:gd name="T15" fmla="*/ 5 h 231"/>
                <a:gd name="T16" fmla="*/ 28 w 78"/>
                <a:gd name="T17" fmla="*/ 21 h 231"/>
                <a:gd name="T18" fmla="*/ 39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0" y="231"/>
                    <a:pt x="54" y="231"/>
                  </a:cubicBezTo>
                  <a:cubicBezTo>
                    <a:pt x="56" y="231"/>
                    <a:pt x="59" y="231"/>
                    <a:pt x="60" y="230"/>
                  </a:cubicBezTo>
                  <a:cubicBezTo>
                    <a:pt x="65" y="227"/>
                    <a:pt x="67" y="219"/>
                    <a:pt x="64" y="214"/>
                  </a:cubicBezTo>
                  <a:cubicBezTo>
                    <a:pt x="63" y="213"/>
                    <a:pt x="28" y="158"/>
                    <a:pt x="58" y="119"/>
                  </a:cubicBezTo>
                  <a:cubicBezTo>
                    <a:pt x="75" y="98"/>
                    <a:pt x="78" y="72"/>
                    <a:pt x="66" y="42"/>
                  </a:cubicBezTo>
                  <a:cubicBezTo>
                    <a:pt x="59" y="22"/>
                    <a:pt x="46" y="6"/>
                    <a:pt x="46" y="6"/>
                  </a:cubicBezTo>
                  <a:cubicBezTo>
                    <a:pt x="42" y="0"/>
                    <a:pt x="34" y="0"/>
                    <a:pt x="29" y="5"/>
                  </a:cubicBezTo>
                  <a:cubicBezTo>
                    <a:pt x="25" y="8"/>
                    <a:pt x="23" y="15"/>
                    <a:pt x="28" y="21"/>
                  </a:cubicBezTo>
                  <a:cubicBezTo>
                    <a:pt x="29" y="21"/>
                    <a:pt x="68" y="69"/>
                    <a:pt x="39" y="105"/>
                  </a:cubicBezTo>
                  <a:cubicBezTo>
                    <a:pt x="0" y="156"/>
                    <a:pt x="43"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23"/>
            <p:cNvSpPr>
              <a:spLocks noEditPoints="1"/>
            </p:cNvSpPr>
            <p:nvPr/>
          </p:nvSpPr>
          <p:spPr bwMode="auto">
            <a:xfrm>
              <a:off x="1191" y="1341"/>
              <a:ext cx="185" cy="549"/>
            </a:xfrm>
            <a:custGeom>
              <a:avLst/>
              <a:gdLst>
                <a:gd name="T0" fmla="*/ 45 w 78"/>
                <a:gd name="T1" fmla="*/ 227 h 231"/>
                <a:gd name="T2" fmla="*/ 54 w 78"/>
                <a:gd name="T3" fmla="*/ 231 h 231"/>
                <a:gd name="T4" fmla="*/ 61 w 78"/>
                <a:gd name="T5" fmla="*/ 230 h 231"/>
                <a:gd name="T6" fmla="*/ 64 w 78"/>
                <a:gd name="T7" fmla="*/ 214 h 231"/>
                <a:gd name="T8" fmla="*/ 58 w 78"/>
                <a:gd name="T9" fmla="*/ 119 h 231"/>
                <a:gd name="T10" fmla="*/ 67 w 78"/>
                <a:gd name="T11" fmla="*/ 42 h 231"/>
                <a:gd name="T12" fmla="*/ 46 w 78"/>
                <a:gd name="T13" fmla="*/ 6 h 231"/>
                <a:gd name="T14" fmla="*/ 30 w 78"/>
                <a:gd name="T15" fmla="*/ 5 h 231"/>
                <a:gd name="T16" fmla="*/ 28 w 78"/>
                <a:gd name="T17" fmla="*/ 21 h 231"/>
                <a:gd name="T18" fmla="*/ 40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1" y="231"/>
                    <a:pt x="54" y="231"/>
                  </a:cubicBezTo>
                  <a:cubicBezTo>
                    <a:pt x="56" y="231"/>
                    <a:pt x="58" y="231"/>
                    <a:pt x="61" y="230"/>
                  </a:cubicBezTo>
                  <a:cubicBezTo>
                    <a:pt x="66" y="227"/>
                    <a:pt x="67" y="219"/>
                    <a:pt x="64" y="214"/>
                  </a:cubicBezTo>
                  <a:cubicBezTo>
                    <a:pt x="64" y="213"/>
                    <a:pt x="29" y="158"/>
                    <a:pt x="58" y="119"/>
                  </a:cubicBezTo>
                  <a:cubicBezTo>
                    <a:pt x="74" y="98"/>
                    <a:pt x="78" y="72"/>
                    <a:pt x="67" y="42"/>
                  </a:cubicBezTo>
                  <a:cubicBezTo>
                    <a:pt x="58" y="22"/>
                    <a:pt x="47" y="6"/>
                    <a:pt x="46" y="6"/>
                  </a:cubicBezTo>
                  <a:cubicBezTo>
                    <a:pt x="41" y="0"/>
                    <a:pt x="34" y="0"/>
                    <a:pt x="30" y="5"/>
                  </a:cubicBezTo>
                  <a:cubicBezTo>
                    <a:pt x="24" y="8"/>
                    <a:pt x="24" y="15"/>
                    <a:pt x="28" y="21"/>
                  </a:cubicBezTo>
                  <a:cubicBezTo>
                    <a:pt x="29" y="21"/>
                    <a:pt x="68" y="69"/>
                    <a:pt x="40" y="105"/>
                  </a:cubicBezTo>
                  <a:cubicBezTo>
                    <a:pt x="0" y="156"/>
                    <a:pt x="42"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24"/>
            <p:cNvSpPr>
              <a:spLocks noEditPoints="1"/>
            </p:cNvSpPr>
            <p:nvPr/>
          </p:nvSpPr>
          <p:spPr bwMode="auto">
            <a:xfrm>
              <a:off x="45" y="1355"/>
              <a:ext cx="187" cy="547"/>
            </a:xfrm>
            <a:custGeom>
              <a:avLst/>
              <a:gdLst>
                <a:gd name="T0" fmla="*/ 45 w 79"/>
                <a:gd name="T1" fmla="*/ 226 h 230"/>
                <a:gd name="T2" fmla="*/ 55 w 79"/>
                <a:gd name="T3" fmla="*/ 230 h 230"/>
                <a:gd name="T4" fmla="*/ 60 w 79"/>
                <a:gd name="T5" fmla="*/ 229 h 230"/>
                <a:gd name="T6" fmla="*/ 65 w 79"/>
                <a:gd name="T7" fmla="*/ 213 h 230"/>
                <a:gd name="T8" fmla="*/ 58 w 79"/>
                <a:gd name="T9" fmla="*/ 119 h 230"/>
                <a:gd name="T10" fmla="*/ 67 w 79"/>
                <a:gd name="T11" fmla="*/ 41 h 230"/>
                <a:gd name="T12" fmla="*/ 46 w 79"/>
                <a:gd name="T13" fmla="*/ 5 h 230"/>
                <a:gd name="T14" fmla="*/ 29 w 79"/>
                <a:gd name="T15" fmla="*/ 4 h 230"/>
                <a:gd name="T16" fmla="*/ 28 w 79"/>
                <a:gd name="T17" fmla="*/ 20 h 230"/>
                <a:gd name="T18" fmla="*/ 40 w 79"/>
                <a:gd name="T19" fmla="*/ 104 h 230"/>
                <a:gd name="T20" fmla="*/ 45 w 79"/>
                <a:gd name="T21" fmla="*/ 226 h 230"/>
                <a:gd name="T22" fmla="*/ 45 w 79"/>
                <a:gd name="T23" fmla="*/ 226 h 230"/>
                <a:gd name="T24" fmla="*/ 45 w 79"/>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30">
                  <a:moveTo>
                    <a:pt x="45" y="226"/>
                  </a:moveTo>
                  <a:cubicBezTo>
                    <a:pt x="48" y="229"/>
                    <a:pt x="51" y="230"/>
                    <a:pt x="55" y="230"/>
                  </a:cubicBezTo>
                  <a:cubicBezTo>
                    <a:pt x="57" y="230"/>
                    <a:pt x="59" y="230"/>
                    <a:pt x="60" y="229"/>
                  </a:cubicBezTo>
                  <a:cubicBezTo>
                    <a:pt x="66" y="226"/>
                    <a:pt x="68" y="219"/>
                    <a:pt x="65" y="213"/>
                  </a:cubicBezTo>
                  <a:cubicBezTo>
                    <a:pt x="64" y="212"/>
                    <a:pt x="28" y="157"/>
                    <a:pt x="58" y="119"/>
                  </a:cubicBezTo>
                  <a:cubicBezTo>
                    <a:pt x="75" y="97"/>
                    <a:pt x="79" y="71"/>
                    <a:pt x="67" y="41"/>
                  </a:cubicBezTo>
                  <a:cubicBezTo>
                    <a:pt x="59" y="21"/>
                    <a:pt x="46" y="5"/>
                    <a:pt x="46" y="5"/>
                  </a:cubicBezTo>
                  <a:cubicBezTo>
                    <a:pt x="42" y="0"/>
                    <a:pt x="35" y="0"/>
                    <a:pt x="29" y="4"/>
                  </a:cubicBezTo>
                  <a:cubicBezTo>
                    <a:pt x="25" y="7"/>
                    <a:pt x="24" y="14"/>
                    <a:pt x="28" y="20"/>
                  </a:cubicBezTo>
                  <a:cubicBezTo>
                    <a:pt x="28" y="20"/>
                    <a:pt x="69" y="69"/>
                    <a:pt x="40"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25"/>
            <p:cNvSpPr>
              <a:spLocks noEditPoints="1"/>
            </p:cNvSpPr>
            <p:nvPr/>
          </p:nvSpPr>
          <p:spPr bwMode="auto">
            <a:xfrm>
              <a:off x="228" y="1355"/>
              <a:ext cx="185" cy="547"/>
            </a:xfrm>
            <a:custGeom>
              <a:avLst/>
              <a:gdLst>
                <a:gd name="T0" fmla="*/ 45 w 78"/>
                <a:gd name="T1" fmla="*/ 226 h 230"/>
                <a:gd name="T2" fmla="*/ 55 w 78"/>
                <a:gd name="T3" fmla="*/ 230 h 230"/>
                <a:gd name="T4" fmla="*/ 61 w 78"/>
                <a:gd name="T5" fmla="*/ 229 h 230"/>
                <a:gd name="T6" fmla="*/ 64 w 78"/>
                <a:gd name="T7" fmla="*/ 213 h 230"/>
                <a:gd name="T8" fmla="*/ 59 w 78"/>
                <a:gd name="T9" fmla="*/ 119 h 230"/>
                <a:gd name="T10" fmla="*/ 67 w 78"/>
                <a:gd name="T11" fmla="*/ 41 h 230"/>
                <a:gd name="T12" fmla="*/ 46 w 78"/>
                <a:gd name="T13" fmla="*/ 5 h 230"/>
                <a:gd name="T14" fmla="*/ 30 w 78"/>
                <a:gd name="T15" fmla="*/ 4 h 230"/>
                <a:gd name="T16" fmla="*/ 28 w 78"/>
                <a:gd name="T17" fmla="*/ 20 h 230"/>
                <a:gd name="T18" fmla="*/ 41 w 78"/>
                <a:gd name="T19" fmla="*/ 104 h 230"/>
                <a:gd name="T20" fmla="*/ 45 w 78"/>
                <a:gd name="T21" fmla="*/ 226 h 230"/>
                <a:gd name="T22" fmla="*/ 45 w 78"/>
                <a:gd name="T23" fmla="*/ 226 h 230"/>
                <a:gd name="T24" fmla="*/ 45 w 78"/>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0">
                  <a:moveTo>
                    <a:pt x="45" y="226"/>
                  </a:moveTo>
                  <a:cubicBezTo>
                    <a:pt x="47" y="229"/>
                    <a:pt x="51" y="230"/>
                    <a:pt x="55" y="230"/>
                  </a:cubicBezTo>
                  <a:cubicBezTo>
                    <a:pt x="57" y="230"/>
                    <a:pt x="59" y="230"/>
                    <a:pt x="61" y="229"/>
                  </a:cubicBezTo>
                  <a:cubicBezTo>
                    <a:pt x="66" y="226"/>
                    <a:pt x="67" y="219"/>
                    <a:pt x="64" y="213"/>
                  </a:cubicBezTo>
                  <a:cubicBezTo>
                    <a:pt x="64" y="212"/>
                    <a:pt x="29" y="157"/>
                    <a:pt x="59" y="119"/>
                  </a:cubicBezTo>
                  <a:cubicBezTo>
                    <a:pt x="75" y="97"/>
                    <a:pt x="78" y="71"/>
                    <a:pt x="67" y="41"/>
                  </a:cubicBezTo>
                  <a:cubicBezTo>
                    <a:pt x="59" y="21"/>
                    <a:pt x="47" y="5"/>
                    <a:pt x="46" y="5"/>
                  </a:cubicBezTo>
                  <a:cubicBezTo>
                    <a:pt x="42" y="0"/>
                    <a:pt x="34" y="0"/>
                    <a:pt x="30" y="4"/>
                  </a:cubicBezTo>
                  <a:cubicBezTo>
                    <a:pt x="25" y="7"/>
                    <a:pt x="25" y="14"/>
                    <a:pt x="28" y="20"/>
                  </a:cubicBezTo>
                  <a:cubicBezTo>
                    <a:pt x="29" y="20"/>
                    <a:pt x="68" y="69"/>
                    <a:pt x="41"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8"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307945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BMWebAddress"/>
          <p:cNvSpPr/>
          <p:nvPr userDrawn="1"/>
        </p:nvSpPr>
        <p:spPr>
          <a:xfrm>
            <a:off x="3276601" y="4748540"/>
            <a:ext cx="1524776" cy="261610"/>
          </a:xfrm>
          <a:prstGeom prst="rect">
            <a:avLst/>
          </a:prstGeom>
        </p:spPr>
        <p:txBody>
          <a:bodyPr wrap="none">
            <a:spAutoFit/>
          </a:bodyPr>
          <a:lstStyle/>
          <a:p>
            <a:r>
              <a:rPr lang="en-GB" sz="1100" b="1" smtClean="0">
                <a:solidFill>
                  <a:schemeClr val="accent1"/>
                </a:solidFill>
              </a:rPr>
              <a:t>bakermckenzie.com</a:t>
            </a:r>
            <a:endParaRPr lang="en-GB" sz="1100" b="1" dirty="0">
              <a:solidFill>
                <a:schemeClr val="accent1"/>
              </a:solidFill>
            </a:endParaRPr>
          </a:p>
        </p:txBody>
      </p:sp>
      <p:sp>
        <p:nvSpPr>
          <p:cNvPr id="5" name="BMDisclaimer">
            <a:extLst>
              <a:ext uri="{FF2B5EF4-FFF2-40B4-BE49-F238E27FC236}">
                <a16:creationId xmlns:a16="http://schemas.microsoft.com/office/drawing/2014/main" id="{1C45A0D8-EB22-49DF-A09D-00EC420BCF01}"/>
              </a:ext>
            </a:extLst>
          </p:cNvPr>
          <p:cNvSpPr txBox="1"/>
          <p:nvPr userDrawn="1"/>
        </p:nvSpPr>
        <p:spPr>
          <a:xfrm>
            <a:off x="3354089" y="2736000"/>
            <a:ext cx="5464800" cy="1998000"/>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n-US" sz="800" smtClean="0">
                <a:solidFill>
                  <a:schemeClr val="bg1"/>
                </a:solidFill>
              </a:rPr>
              <a:t>Baker &amp; McKenzie – CIS, Limited is a member firm of Baker &amp; McKenzie International, a global law firm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2020 Baker &amp; McKenzie – CIS, Limited</a:t>
            </a:r>
            <a:endParaRPr lang="en-GB" sz="800" dirty="0">
              <a:solidFill>
                <a:schemeClr val="bg1"/>
              </a:solidFill>
            </a:endParaRPr>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599" y="512063"/>
            <a:ext cx="2488844" cy="863600"/>
          </a:xfrm>
          <a:prstGeom prst="rect">
            <a:avLst/>
          </a:prstGeom>
        </p:spPr>
      </p:pic>
    </p:spTree>
    <p:extLst>
      <p:ext uri="{BB962C8B-B14F-4D97-AF65-F5344CB8AC3E}">
        <p14:creationId xmlns:p14="http://schemas.microsoft.com/office/powerpoint/2010/main" val="187142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GB" dirty="0"/>
          </a:p>
        </p:txBody>
      </p:sp>
      <p:sp>
        <p:nvSpPr>
          <p:cNvPr id="3" name="Slide Number Placeholder 2"/>
          <p:cNvSpPr>
            <a:spLocks noGrp="1"/>
          </p:cNvSpPr>
          <p:nvPr>
            <p:ph type="sldNum" sz="quarter" idx="11"/>
          </p:nvPr>
        </p:nvSpPr>
        <p:spPr/>
        <p:txBody>
          <a:bodyPr/>
          <a:lstStyle/>
          <a:p>
            <a:fld id="{26237FA6-B01B-4AC4-B2C4-042E0C4FC130}" type="slidenum">
              <a:rPr lang="en-GB" smtClean="0"/>
              <a:pPr/>
              <a:t>‹#›</a:t>
            </a:fld>
            <a:endParaRPr lang="en-GB"/>
          </a:p>
        </p:txBody>
      </p:sp>
    </p:spTree>
    <p:extLst>
      <p:ext uri="{BB962C8B-B14F-4D97-AF65-F5344CB8AC3E}">
        <p14:creationId xmlns:p14="http://schemas.microsoft.com/office/powerpoint/2010/main" val="366168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04800" y="3867895"/>
            <a:ext cx="8507413" cy="304055"/>
          </a:xfrm>
        </p:spPr>
        <p:txBody>
          <a:bodyPr/>
          <a:lstStyle>
            <a:lvl1pPr marL="0" indent="0" algn="l">
              <a:lnSpc>
                <a:spcPct val="90000"/>
              </a:lnSpc>
              <a:spcBef>
                <a:spcPts val="0"/>
              </a:spcBef>
              <a:spcAft>
                <a:spcPts val="0"/>
              </a:spcAft>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Subtitle/Name | Date</a:t>
            </a:r>
          </a:p>
        </p:txBody>
      </p:sp>
      <p:sp>
        <p:nvSpPr>
          <p:cNvPr id="18" name="Rectangle 17"/>
          <p:cNvSpPr/>
          <p:nvPr userDrawn="1"/>
        </p:nvSpPr>
        <p:spPr>
          <a:xfrm>
            <a:off x="318134" y="4318635"/>
            <a:ext cx="158141" cy="11049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20" name="Title 1"/>
          <p:cNvSpPr>
            <a:spLocks noGrp="1"/>
          </p:cNvSpPr>
          <p:nvPr>
            <p:ph type="ctrTitle" hasCustomPrompt="1"/>
          </p:nvPr>
        </p:nvSpPr>
        <p:spPr bwMode="gray">
          <a:xfrm>
            <a:off x="304799" y="3153592"/>
            <a:ext cx="8507413" cy="553783"/>
          </a:xfrm>
        </p:spPr>
        <p:txBody>
          <a:bodyPr anchor="b" anchorCtr="0">
            <a:noAutofit/>
          </a:bodyPr>
          <a:lstStyle>
            <a:lvl1pPr>
              <a:lnSpc>
                <a:spcPct val="90000"/>
              </a:lnSpc>
              <a:spcBef>
                <a:spcPts val="0"/>
              </a:spcBef>
              <a:spcAft>
                <a:spcPts val="0"/>
              </a:spcAft>
              <a:defRPr sz="3800" b="1" spc="-100" baseline="0">
                <a:solidFill>
                  <a:schemeClr val="bg1"/>
                </a:solidFill>
                <a:latin typeface="Arial" panose="020B0604020202020204" pitchFamily="34" charset="0"/>
                <a:cs typeface="Arial" panose="020B0604020202020204" pitchFamily="34" charset="0"/>
              </a:defRPr>
            </a:lvl1pPr>
          </a:lstStyle>
          <a:p>
            <a:r>
              <a:rPr lang="en-US" dirty="0"/>
              <a:t>Headline to go here…</a:t>
            </a:r>
            <a:endParaRPr lang="en-AU" dirty="0"/>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599" y="512063"/>
            <a:ext cx="2488844" cy="863600"/>
          </a:xfrm>
          <a:prstGeom prst="rect">
            <a:avLst/>
          </a:prstGeom>
        </p:spPr>
      </p:pic>
    </p:spTree>
    <p:extLst>
      <p:ext uri="{BB962C8B-B14F-4D97-AF65-F5344CB8AC3E}">
        <p14:creationId xmlns:p14="http://schemas.microsoft.com/office/powerpoint/2010/main" val="283425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2" y="392"/>
            <a:ext cx="9143749" cy="51427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252413" y="252413"/>
            <a:ext cx="8639175" cy="46386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5" name="Title 1"/>
          <p:cNvSpPr>
            <a:spLocks noGrp="1"/>
          </p:cNvSpPr>
          <p:nvPr>
            <p:ph type="title" hasCustomPrompt="1"/>
          </p:nvPr>
        </p:nvSpPr>
        <p:spPr>
          <a:xfrm>
            <a:off x="609601" y="861170"/>
            <a:ext cx="7918730" cy="739030"/>
          </a:xfrm>
        </p:spPr>
        <p:txBody>
          <a:bodyPr>
            <a:noAutofit/>
          </a:bodyPr>
          <a:lstStyle>
            <a:lvl1pPr>
              <a:defRPr sz="5500">
                <a:solidFill>
                  <a:schemeClr val="accent4"/>
                </a:solidFill>
              </a:defRPr>
            </a:lvl1pPr>
          </a:lstStyle>
          <a:p>
            <a:r>
              <a:rPr lang="en-US" dirty="0"/>
              <a:t>Agenda</a:t>
            </a:r>
            <a:endParaRPr lang="en-GB" dirty="0"/>
          </a:p>
        </p:txBody>
      </p:sp>
      <p:sp>
        <p:nvSpPr>
          <p:cNvPr id="6" name="Table Placeholder 5"/>
          <p:cNvSpPr>
            <a:spLocks noGrp="1"/>
          </p:cNvSpPr>
          <p:nvPr>
            <p:ph type="tbl" sz="quarter" idx="10"/>
          </p:nvPr>
        </p:nvSpPr>
        <p:spPr>
          <a:xfrm>
            <a:off x="601867" y="2343149"/>
            <a:ext cx="3817733" cy="2392363"/>
          </a:xfrm>
        </p:spPr>
        <p:txBody>
          <a:bodyPr/>
          <a:lstStyle/>
          <a:p>
            <a:r>
              <a:rPr lang="en-US" smtClean="0"/>
              <a:t>Click icon to add table</a:t>
            </a:r>
            <a:endParaRPr lang="en-GB"/>
          </a:p>
        </p:txBody>
      </p:sp>
      <p:sp>
        <p:nvSpPr>
          <p:cNvPr id="8" name="Table Placeholder 5"/>
          <p:cNvSpPr>
            <a:spLocks noGrp="1"/>
          </p:cNvSpPr>
          <p:nvPr>
            <p:ph type="tbl" sz="quarter" idx="11"/>
          </p:nvPr>
        </p:nvSpPr>
        <p:spPr>
          <a:xfrm>
            <a:off x="4723850" y="2343149"/>
            <a:ext cx="3817733" cy="2392363"/>
          </a:xfrm>
        </p:spPr>
        <p:txBody>
          <a:bodyPr/>
          <a:lstStyle/>
          <a:p>
            <a:r>
              <a:rPr lang="en-US" smtClean="0"/>
              <a:t>Click icon to add table</a:t>
            </a:r>
            <a:endParaRPr lang="en-GB"/>
          </a:p>
        </p:txBody>
      </p:sp>
    </p:spTree>
    <p:extLst>
      <p:ext uri="{BB962C8B-B14F-4D97-AF65-F5344CB8AC3E}">
        <p14:creationId xmlns:p14="http://schemas.microsoft.com/office/powerpoint/2010/main" val="14620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Horizontal">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323850" y="861170"/>
            <a:ext cx="8490231" cy="739030"/>
          </a:xfrm>
        </p:spPr>
        <p:txBody>
          <a:bodyPr>
            <a:noAutofit/>
          </a:bodyPr>
          <a:lstStyle>
            <a:lvl1pPr>
              <a:defRPr sz="5500">
                <a:solidFill>
                  <a:schemeClr val="bg1"/>
                </a:solidFill>
              </a:defRPr>
            </a:lvl1pPr>
          </a:lstStyle>
          <a:p>
            <a:r>
              <a:rPr lang="en-US" dirty="0"/>
              <a:t>Agenda</a:t>
            </a:r>
            <a:endParaRPr lang="en-GB" dirty="0"/>
          </a:p>
        </p:txBody>
      </p:sp>
      <p:sp>
        <p:nvSpPr>
          <p:cNvPr id="6" name="Table Placeholder 5"/>
          <p:cNvSpPr>
            <a:spLocks noGrp="1"/>
          </p:cNvSpPr>
          <p:nvPr>
            <p:ph type="tbl" sz="quarter" idx="10"/>
          </p:nvPr>
        </p:nvSpPr>
        <p:spPr>
          <a:xfrm>
            <a:off x="315913" y="2343149"/>
            <a:ext cx="4103687" cy="2392363"/>
          </a:xfrm>
        </p:spPr>
        <p:txBody>
          <a:bodyPr/>
          <a:lstStyle/>
          <a:p>
            <a:r>
              <a:rPr lang="en-US" smtClean="0"/>
              <a:t>Click icon to add table</a:t>
            </a:r>
            <a:endParaRPr lang="en-GB"/>
          </a:p>
        </p:txBody>
      </p:sp>
      <p:sp>
        <p:nvSpPr>
          <p:cNvPr id="7" name="Table Placeholder 5"/>
          <p:cNvSpPr>
            <a:spLocks noGrp="1"/>
          </p:cNvSpPr>
          <p:nvPr>
            <p:ph type="tbl" sz="quarter" idx="11"/>
          </p:nvPr>
        </p:nvSpPr>
        <p:spPr>
          <a:xfrm>
            <a:off x="4730117" y="2343149"/>
            <a:ext cx="4103687" cy="2392363"/>
          </a:xfrm>
        </p:spPr>
        <p:txBody>
          <a:bodyPr/>
          <a:lstStyle/>
          <a:p>
            <a:r>
              <a:rPr lang="en-US" smtClean="0"/>
              <a:t>Click icon to add table</a:t>
            </a:r>
            <a:endParaRPr lang="en-GB"/>
          </a:p>
        </p:txBody>
      </p:sp>
    </p:spTree>
    <p:extLst>
      <p:ext uri="{BB962C8B-B14F-4D97-AF65-F5344CB8AC3E}">
        <p14:creationId xmlns:p14="http://schemas.microsoft.com/office/powerpoint/2010/main" val="276282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Lis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6" name="Table Placeholder 5"/>
          <p:cNvSpPr>
            <a:spLocks noGrp="1"/>
          </p:cNvSpPr>
          <p:nvPr>
            <p:ph type="tbl" sz="quarter" idx="10"/>
          </p:nvPr>
        </p:nvSpPr>
        <p:spPr>
          <a:xfrm>
            <a:off x="3127629" y="819150"/>
            <a:ext cx="5684583" cy="3916363"/>
          </a:xfrm>
        </p:spPr>
        <p:txBody>
          <a:bodyPr anchor="ctr" anchorCtr="0"/>
          <a:lstStyle/>
          <a:p>
            <a:r>
              <a:rPr lang="en-US" smtClean="0"/>
              <a:t>Click icon to add table</a:t>
            </a:r>
            <a:endParaRPr lang="en-GB" dirty="0"/>
          </a:p>
        </p:txBody>
      </p:sp>
      <p:sp>
        <p:nvSpPr>
          <p:cNvPr id="7" name="Title 1"/>
          <p:cNvSpPr>
            <a:spLocks noGrp="1"/>
          </p:cNvSpPr>
          <p:nvPr>
            <p:ph type="title" hasCustomPrompt="1"/>
          </p:nvPr>
        </p:nvSpPr>
        <p:spPr>
          <a:xfrm>
            <a:off x="323850" y="861170"/>
            <a:ext cx="2803779" cy="739030"/>
          </a:xfrm>
        </p:spPr>
        <p:txBody>
          <a:bodyPr>
            <a:noAutofit/>
          </a:bodyPr>
          <a:lstStyle>
            <a:lvl1pPr>
              <a:defRPr sz="5500">
                <a:solidFill>
                  <a:schemeClr val="bg1"/>
                </a:solidFill>
              </a:defRPr>
            </a:lvl1pPr>
          </a:lstStyle>
          <a:p>
            <a:r>
              <a:rPr lang="en-US" dirty="0"/>
              <a:t>Agenda</a:t>
            </a:r>
            <a:endParaRPr lang="en-GB" dirty="0"/>
          </a:p>
        </p:txBody>
      </p:sp>
    </p:spTree>
    <p:extLst>
      <p:ext uri="{BB962C8B-B14F-4D97-AF65-F5344CB8AC3E}">
        <p14:creationId xmlns:p14="http://schemas.microsoft.com/office/powerpoint/2010/main" val="216342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1295400" y="1428381"/>
            <a:ext cx="609600" cy="502489"/>
          </a:xfrm>
          <a:solidFill>
            <a:schemeClr val="accent1"/>
          </a:solidFill>
        </p:spPr>
        <p:txBody>
          <a:bodyPr anchor="ctr" anchorCtr="1">
            <a:noAutofit/>
          </a:bodyPr>
          <a:lstStyle>
            <a:lvl1pPr>
              <a:defRPr sz="3500" b="1">
                <a:solidFill>
                  <a:schemeClr val="bg1"/>
                </a:solidFill>
                <a:latin typeface="Arial" panose="020B0604020202020204" pitchFamily="34" charset="0"/>
                <a:cs typeface="Arial" panose="020B0604020202020204" pitchFamily="34" charset="0"/>
              </a:defRPr>
            </a:lvl1pPr>
          </a:lstStyle>
          <a:p>
            <a:r>
              <a:rPr lang="en-US" dirty="0"/>
              <a:t>1</a:t>
            </a:r>
            <a:endParaRPr lang="en-AU" dirty="0"/>
          </a:p>
        </p:txBody>
      </p:sp>
      <p:sp>
        <p:nvSpPr>
          <p:cNvPr id="4" name="Title 1"/>
          <p:cNvSpPr>
            <a:spLocks noGrp="1"/>
          </p:cNvSpPr>
          <p:nvPr>
            <p:ph type="ctrTitle" hasCustomPrompt="1"/>
          </p:nvPr>
        </p:nvSpPr>
        <p:spPr bwMode="gray">
          <a:xfrm>
            <a:off x="1904999" y="2114550"/>
            <a:ext cx="6918325" cy="1524000"/>
          </a:xfrm>
        </p:spPr>
        <p:txBody>
          <a:bodyPr anchor="t" anchorCtr="0">
            <a:noAutofit/>
          </a:bodyPr>
          <a:lstStyle>
            <a:lvl1pPr>
              <a:lnSpc>
                <a:spcPct val="90000"/>
              </a:lnSpc>
              <a:spcBef>
                <a:spcPts val="0"/>
              </a:spcBef>
              <a:spcAft>
                <a:spcPts val="0"/>
              </a:spcAft>
              <a:defRPr sz="5500" b="1" spc="-100" baseline="0">
                <a:solidFill>
                  <a:schemeClr val="bg1"/>
                </a:solidFill>
              </a:defRPr>
            </a:lvl1pPr>
          </a:lstStyle>
          <a:p>
            <a:r>
              <a:rPr lang="en-US" dirty="0"/>
              <a:t>Divider title to </a:t>
            </a:r>
            <a:br>
              <a:rPr lang="en-US" dirty="0"/>
            </a:br>
            <a:r>
              <a:rPr lang="en-US" dirty="0"/>
              <a:t>go here…</a:t>
            </a:r>
            <a:endParaRPr lang="en-AU" dirty="0"/>
          </a:p>
        </p:txBody>
      </p:sp>
    </p:spTree>
    <p:extLst>
      <p:ext uri="{BB962C8B-B14F-4D97-AF65-F5344CB8AC3E}">
        <p14:creationId xmlns:p14="http://schemas.microsoft.com/office/powerpoint/2010/main" val="108350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Lis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6" name="Table Placeholder 5"/>
          <p:cNvSpPr>
            <a:spLocks noGrp="1"/>
          </p:cNvSpPr>
          <p:nvPr>
            <p:ph type="tbl" sz="quarter" idx="10"/>
          </p:nvPr>
        </p:nvSpPr>
        <p:spPr>
          <a:xfrm>
            <a:off x="3127629" y="819150"/>
            <a:ext cx="5684583" cy="3916363"/>
          </a:xfrm>
        </p:spPr>
        <p:txBody>
          <a:bodyPr anchor="ctr" anchorCtr="0"/>
          <a:lstStyle/>
          <a:p>
            <a:r>
              <a:rPr lang="en-US" smtClean="0"/>
              <a:t>Click icon to add table</a:t>
            </a:r>
            <a:endParaRPr lang="en-GB" dirty="0"/>
          </a:p>
        </p:txBody>
      </p:sp>
      <p:sp>
        <p:nvSpPr>
          <p:cNvPr id="7" name="Title 1"/>
          <p:cNvSpPr>
            <a:spLocks noGrp="1"/>
          </p:cNvSpPr>
          <p:nvPr>
            <p:ph type="title" hasCustomPrompt="1"/>
          </p:nvPr>
        </p:nvSpPr>
        <p:spPr>
          <a:xfrm>
            <a:off x="323850" y="861170"/>
            <a:ext cx="2803779" cy="739030"/>
          </a:xfrm>
        </p:spPr>
        <p:txBody>
          <a:bodyPr>
            <a:noAutofit/>
          </a:bodyPr>
          <a:lstStyle>
            <a:lvl1pPr>
              <a:defRPr sz="5500">
                <a:solidFill>
                  <a:schemeClr val="bg1"/>
                </a:solidFill>
              </a:defRPr>
            </a:lvl1pPr>
          </a:lstStyle>
          <a:p>
            <a:r>
              <a:rPr lang="en-US" dirty="0"/>
              <a:t>Agenda</a:t>
            </a:r>
            <a:endParaRPr lang="en-GB" dirty="0"/>
          </a:p>
        </p:txBody>
      </p:sp>
    </p:spTree>
    <p:extLst>
      <p:ext uri="{BB962C8B-B14F-4D97-AF65-F5344CB8AC3E}">
        <p14:creationId xmlns:p14="http://schemas.microsoft.com/office/powerpoint/2010/main" val="338490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1809750"/>
            <a:ext cx="8229600" cy="1905000"/>
          </a:xfrm>
        </p:spPr>
        <p:txBody>
          <a:bodyPr anchor="ctr" anchorCtr="0">
            <a:normAutofit/>
          </a:bodyPr>
          <a:lstStyle>
            <a:lvl1pPr algn="ctr">
              <a:lnSpc>
                <a:spcPct val="100000"/>
              </a:lnSpc>
              <a:defRPr sz="37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We are all in the gutter, but some </a:t>
            </a:r>
          </a:p>
          <a:p>
            <a:pPr lvl="0"/>
            <a:r>
              <a:rPr lang="en-GB" dirty="0"/>
              <a:t>of us are looking at the stars.</a:t>
            </a:r>
          </a:p>
        </p:txBody>
      </p:sp>
      <p:sp>
        <p:nvSpPr>
          <p:cNvPr id="9" name="Text Placeholder 8"/>
          <p:cNvSpPr>
            <a:spLocks noGrp="1"/>
          </p:cNvSpPr>
          <p:nvPr>
            <p:ph type="body" sz="quarter" idx="11" hasCustomPrompt="1"/>
          </p:nvPr>
        </p:nvSpPr>
        <p:spPr>
          <a:xfrm>
            <a:off x="457200" y="3790950"/>
            <a:ext cx="8229600" cy="533400"/>
          </a:xfrm>
        </p:spPr>
        <p:txBody>
          <a:bodyPr>
            <a:normAutofit/>
          </a:bodyPr>
          <a:lstStyle>
            <a:lvl1pPr algn="ctr">
              <a:defRPr sz="2700">
                <a:solidFill>
                  <a:schemeClr val="accent1"/>
                </a:solidFill>
              </a:defRPr>
            </a:lvl1pPr>
          </a:lstStyle>
          <a:p>
            <a:pPr lvl="0"/>
            <a:r>
              <a:rPr lang="en-US"/>
              <a:t>Oscar Wilde</a:t>
            </a:r>
            <a:endParaRPr lang="en-GB"/>
          </a:p>
        </p:txBody>
      </p:sp>
      <p:sp>
        <p:nvSpPr>
          <p:cNvPr id="14" name="Freeform 7"/>
          <p:cNvSpPr>
            <a:spLocks noEditPoints="1"/>
          </p:cNvSpPr>
          <p:nvPr userDrawn="1"/>
        </p:nvSpPr>
        <p:spPr bwMode="auto">
          <a:xfrm>
            <a:off x="4157868" y="880044"/>
            <a:ext cx="828265" cy="643833"/>
          </a:xfrm>
          <a:custGeom>
            <a:avLst/>
            <a:gdLst>
              <a:gd name="T0" fmla="*/ 39 w 405"/>
              <a:gd name="T1" fmla="*/ 81 h 315"/>
              <a:gd name="T2" fmla="*/ 0 w 405"/>
              <a:gd name="T3" fmla="*/ 195 h 315"/>
              <a:gd name="T4" fmla="*/ 29 w 405"/>
              <a:gd name="T5" fmla="*/ 282 h 315"/>
              <a:gd name="T6" fmla="*/ 97 w 405"/>
              <a:gd name="T7" fmla="*/ 315 h 315"/>
              <a:gd name="T8" fmla="*/ 155 w 405"/>
              <a:gd name="T9" fmla="*/ 291 h 315"/>
              <a:gd name="T10" fmla="*/ 179 w 405"/>
              <a:gd name="T11" fmla="*/ 235 h 315"/>
              <a:gd name="T12" fmla="*/ 158 w 405"/>
              <a:gd name="T13" fmla="*/ 183 h 315"/>
              <a:gd name="T14" fmla="*/ 110 w 405"/>
              <a:gd name="T15" fmla="*/ 161 h 315"/>
              <a:gd name="T16" fmla="*/ 72 w 405"/>
              <a:gd name="T17" fmla="*/ 172 h 315"/>
              <a:gd name="T18" fmla="*/ 65 w 405"/>
              <a:gd name="T19" fmla="*/ 175 h 315"/>
              <a:gd name="T20" fmla="*/ 61 w 405"/>
              <a:gd name="T21" fmla="*/ 172 h 315"/>
              <a:gd name="T22" fmla="*/ 58 w 405"/>
              <a:gd name="T23" fmla="*/ 159 h 315"/>
              <a:gd name="T24" fmla="*/ 86 w 405"/>
              <a:gd name="T25" fmla="*/ 79 h 315"/>
              <a:gd name="T26" fmla="*/ 163 w 405"/>
              <a:gd name="T27" fmla="*/ 23 h 315"/>
              <a:gd name="T28" fmla="*/ 163 w 405"/>
              <a:gd name="T29" fmla="*/ 0 h 315"/>
              <a:gd name="T30" fmla="*/ 39 w 405"/>
              <a:gd name="T31" fmla="*/ 81 h 315"/>
              <a:gd name="T32" fmla="*/ 266 w 405"/>
              <a:gd name="T33" fmla="*/ 81 h 315"/>
              <a:gd name="T34" fmla="*/ 227 w 405"/>
              <a:gd name="T35" fmla="*/ 195 h 315"/>
              <a:gd name="T36" fmla="*/ 256 w 405"/>
              <a:gd name="T37" fmla="*/ 282 h 315"/>
              <a:gd name="T38" fmla="*/ 324 w 405"/>
              <a:gd name="T39" fmla="*/ 315 h 315"/>
              <a:gd name="T40" fmla="*/ 382 w 405"/>
              <a:gd name="T41" fmla="*/ 291 h 315"/>
              <a:gd name="T42" fmla="*/ 405 w 405"/>
              <a:gd name="T43" fmla="*/ 235 h 315"/>
              <a:gd name="T44" fmla="*/ 385 w 405"/>
              <a:gd name="T45" fmla="*/ 183 h 315"/>
              <a:gd name="T46" fmla="*/ 337 w 405"/>
              <a:gd name="T47" fmla="*/ 161 h 315"/>
              <a:gd name="T48" fmla="*/ 299 w 405"/>
              <a:gd name="T49" fmla="*/ 172 h 315"/>
              <a:gd name="T50" fmla="*/ 292 w 405"/>
              <a:gd name="T51" fmla="*/ 175 h 315"/>
              <a:gd name="T52" fmla="*/ 288 w 405"/>
              <a:gd name="T53" fmla="*/ 172 h 315"/>
              <a:gd name="T54" fmla="*/ 285 w 405"/>
              <a:gd name="T55" fmla="*/ 159 h 315"/>
              <a:gd name="T56" fmla="*/ 313 w 405"/>
              <a:gd name="T57" fmla="*/ 79 h 315"/>
              <a:gd name="T58" fmla="*/ 389 w 405"/>
              <a:gd name="T59" fmla="*/ 23 h 315"/>
              <a:gd name="T60" fmla="*/ 389 w 405"/>
              <a:gd name="T61" fmla="*/ 0 h 315"/>
              <a:gd name="T62" fmla="*/ 266 w 405"/>
              <a:gd name="T63" fmla="*/ 8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315">
                <a:moveTo>
                  <a:pt x="39" y="81"/>
                </a:moveTo>
                <a:cubicBezTo>
                  <a:pt x="13" y="114"/>
                  <a:pt x="0" y="152"/>
                  <a:pt x="0" y="195"/>
                </a:cubicBezTo>
                <a:cubicBezTo>
                  <a:pt x="0" y="231"/>
                  <a:pt x="10" y="260"/>
                  <a:pt x="29" y="282"/>
                </a:cubicBezTo>
                <a:cubicBezTo>
                  <a:pt x="48" y="304"/>
                  <a:pt x="71" y="315"/>
                  <a:pt x="97" y="315"/>
                </a:cubicBezTo>
                <a:cubicBezTo>
                  <a:pt x="120" y="315"/>
                  <a:pt x="139" y="307"/>
                  <a:pt x="155" y="291"/>
                </a:cubicBezTo>
                <a:cubicBezTo>
                  <a:pt x="171" y="274"/>
                  <a:pt x="179" y="256"/>
                  <a:pt x="179" y="235"/>
                </a:cubicBezTo>
                <a:cubicBezTo>
                  <a:pt x="179" y="215"/>
                  <a:pt x="172" y="197"/>
                  <a:pt x="158" y="183"/>
                </a:cubicBezTo>
                <a:cubicBezTo>
                  <a:pt x="144" y="168"/>
                  <a:pt x="128" y="161"/>
                  <a:pt x="110" y="161"/>
                </a:cubicBezTo>
                <a:cubicBezTo>
                  <a:pt x="95" y="161"/>
                  <a:pt x="82" y="164"/>
                  <a:pt x="72" y="172"/>
                </a:cubicBezTo>
                <a:cubicBezTo>
                  <a:pt x="69" y="174"/>
                  <a:pt x="67" y="175"/>
                  <a:pt x="65" y="175"/>
                </a:cubicBezTo>
                <a:cubicBezTo>
                  <a:pt x="63" y="175"/>
                  <a:pt x="62" y="174"/>
                  <a:pt x="61" y="172"/>
                </a:cubicBezTo>
                <a:cubicBezTo>
                  <a:pt x="59" y="169"/>
                  <a:pt x="58" y="165"/>
                  <a:pt x="58" y="159"/>
                </a:cubicBezTo>
                <a:cubicBezTo>
                  <a:pt x="58" y="131"/>
                  <a:pt x="67" y="105"/>
                  <a:pt x="86" y="79"/>
                </a:cubicBezTo>
                <a:cubicBezTo>
                  <a:pt x="104" y="53"/>
                  <a:pt x="130" y="35"/>
                  <a:pt x="163" y="23"/>
                </a:cubicBezTo>
                <a:cubicBezTo>
                  <a:pt x="163" y="0"/>
                  <a:pt x="163" y="0"/>
                  <a:pt x="163" y="0"/>
                </a:cubicBezTo>
                <a:cubicBezTo>
                  <a:pt x="106" y="20"/>
                  <a:pt x="65" y="47"/>
                  <a:pt x="39" y="81"/>
                </a:cubicBezTo>
                <a:moveTo>
                  <a:pt x="266" y="81"/>
                </a:moveTo>
                <a:cubicBezTo>
                  <a:pt x="240" y="114"/>
                  <a:pt x="227" y="152"/>
                  <a:pt x="227" y="195"/>
                </a:cubicBezTo>
                <a:cubicBezTo>
                  <a:pt x="227" y="231"/>
                  <a:pt x="236" y="260"/>
                  <a:pt x="256" y="282"/>
                </a:cubicBezTo>
                <a:cubicBezTo>
                  <a:pt x="275" y="304"/>
                  <a:pt x="297" y="315"/>
                  <a:pt x="324" y="315"/>
                </a:cubicBezTo>
                <a:cubicBezTo>
                  <a:pt x="347" y="315"/>
                  <a:pt x="366" y="307"/>
                  <a:pt x="382" y="291"/>
                </a:cubicBezTo>
                <a:cubicBezTo>
                  <a:pt x="398" y="274"/>
                  <a:pt x="405" y="256"/>
                  <a:pt x="405" y="235"/>
                </a:cubicBezTo>
                <a:cubicBezTo>
                  <a:pt x="405" y="215"/>
                  <a:pt x="399" y="197"/>
                  <a:pt x="385" y="183"/>
                </a:cubicBezTo>
                <a:cubicBezTo>
                  <a:pt x="371" y="168"/>
                  <a:pt x="355" y="161"/>
                  <a:pt x="337" y="161"/>
                </a:cubicBezTo>
                <a:cubicBezTo>
                  <a:pt x="322" y="161"/>
                  <a:pt x="309" y="164"/>
                  <a:pt x="299" y="172"/>
                </a:cubicBezTo>
                <a:cubicBezTo>
                  <a:pt x="296" y="174"/>
                  <a:pt x="293" y="175"/>
                  <a:pt x="292" y="175"/>
                </a:cubicBezTo>
                <a:cubicBezTo>
                  <a:pt x="290" y="175"/>
                  <a:pt x="289" y="174"/>
                  <a:pt x="288" y="172"/>
                </a:cubicBezTo>
                <a:cubicBezTo>
                  <a:pt x="286" y="169"/>
                  <a:pt x="285" y="165"/>
                  <a:pt x="285" y="159"/>
                </a:cubicBezTo>
                <a:cubicBezTo>
                  <a:pt x="285" y="131"/>
                  <a:pt x="294" y="105"/>
                  <a:pt x="313" y="79"/>
                </a:cubicBezTo>
                <a:cubicBezTo>
                  <a:pt x="331" y="53"/>
                  <a:pt x="357" y="35"/>
                  <a:pt x="389" y="23"/>
                </a:cubicBezTo>
                <a:cubicBezTo>
                  <a:pt x="389" y="0"/>
                  <a:pt x="389" y="0"/>
                  <a:pt x="389" y="0"/>
                </a:cubicBezTo>
                <a:cubicBezTo>
                  <a:pt x="333" y="20"/>
                  <a:pt x="292" y="47"/>
                  <a:pt x="266" y="8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1997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4575" t="37299"/>
          <a:stretch/>
        </p:blipFill>
        <p:spPr bwMode="auto">
          <a:xfrm>
            <a:off x="572" y="0"/>
            <a:ext cx="6633591"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096963" y="1581150"/>
            <a:ext cx="4846637" cy="762000"/>
          </a:xfrm>
        </p:spPr>
        <p:txBody>
          <a:bodyPr/>
          <a:lstStyle>
            <a:lvl1pPr>
              <a:defRPr lang="en-US" sz="5500" b="1" kern="1200" spc="-100" dirty="0" smtClean="0">
                <a:solidFill>
                  <a:schemeClr val="accent4"/>
                </a:solidFill>
                <a:latin typeface="+mj-lt"/>
                <a:ea typeface="+mj-ea"/>
                <a:cs typeface="+mj-cs"/>
              </a:defRPr>
            </a:lvl1pPr>
          </a:lstStyle>
          <a:p>
            <a:pPr marL="0" lvl="0" indent="0" algn="l" defTabSz="914400" rtl="0" eaLnBrk="1" latinLnBrk="0" hangingPunct="1">
              <a:lnSpc>
                <a:spcPct val="85000"/>
              </a:lnSpc>
              <a:spcBef>
                <a:spcPct val="0"/>
              </a:spcBef>
              <a:spcAft>
                <a:spcPts val="600"/>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287911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5" name="AutoShape 3"/>
          <p:cNvSpPr>
            <a:spLocks noChangeAspect="1" noChangeArrowheads="1" noTextEdit="1"/>
          </p:cNvSpPr>
          <p:nvPr userDrawn="1"/>
        </p:nvSpPr>
        <p:spPr bwMode="auto">
          <a:xfrm>
            <a:off x="3048000" y="2052638"/>
            <a:ext cx="1028186"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Oval 5"/>
          <p:cNvSpPr/>
          <p:nvPr userDrawn="1"/>
        </p:nvSpPr>
        <p:spPr>
          <a:xfrm>
            <a:off x="2438400" y="1485900"/>
            <a:ext cx="2171700" cy="21717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grpSp>
        <p:nvGrpSpPr>
          <p:cNvPr id="7" name="Group 6"/>
          <p:cNvGrpSpPr/>
          <p:nvPr userDrawn="1"/>
        </p:nvGrpSpPr>
        <p:grpSpPr>
          <a:xfrm>
            <a:off x="3048000" y="2055510"/>
            <a:ext cx="1031058" cy="1032480"/>
            <a:chOff x="2666260" y="2041222"/>
            <a:chExt cx="1031058" cy="1032480"/>
          </a:xfrm>
        </p:grpSpPr>
        <p:sp>
          <p:nvSpPr>
            <p:cNvPr id="8" name="Freeform 5"/>
            <p:cNvSpPr>
              <a:spLocks noEditPoints="1"/>
            </p:cNvSpPr>
            <p:nvPr/>
          </p:nvSpPr>
          <p:spPr bwMode="auto">
            <a:xfrm>
              <a:off x="2666260" y="2418889"/>
              <a:ext cx="1031058" cy="654813"/>
            </a:xfrm>
            <a:custGeom>
              <a:avLst/>
              <a:gdLst>
                <a:gd name="T0" fmla="*/ 259 w 301"/>
                <a:gd name="T1" fmla="*/ 34 h 191"/>
                <a:gd name="T2" fmla="*/ 246 w 301"/>
                <a:gd name="T3" fmla="*/ 34 h 191"/>
                <a:gd name="T4" fmla="*/ 246 w 301"/>
                <a:gd name="T5" fmla="*/ 13 h 191"/>
                <a:gd name="T6" fmla="*/ 232 w 301"/>
                <a:gd name="T7" fmla="*/ 0 h 191"/>
                <a:gd name="T8" fmla="*/ 13 w 301"/>
                <a:gd name="T9" fmla="*/ 0 h 191"/>
                <a:gd name="T10" fmla="*/ 0 w 301"/>
                <a:gd name="T11" fmla="*/ 13 h 191"/>
                <a:gd name="T12" fmla="*/ 0 w 301"/>
                <a:gd name="T13" fmla="*/ 96 h 191"/>
                <a:gd name="T14" fmla="*/ 46 w 301"/>
                <a:gd name="T15" fmla="*/ 178 h 191"/>
                <a:gd name="T16" fmla="*/ 6 w 301"/>
                <a:gd name="T17" fmla="*/ 178 h 191"/>
                <a:gd name="T18" fmla="*/ 0 w 301"/>
                <a:gd name="T19" fmla="*/ 184 h 191"/>
                <a:gd name="T20" fmla="*/ 6 w 301"/>
                <a:gd name="T21" fmla="*/ 191 h 191"/>
                <a:gd name="T22" fmla="*/ 239 w 301"/>
                <a:gd name="T23" fmla="*/ 191 h 191"/>
                <a:gd name="T24" fmla="*/ 246 w 301"/>
                <a:gd name="T25" fmla="*/ 184 h 191"/>
                <a:gd name="T26" fmla="*/ 239 w 301"/>
                <a:gd name="T27" fmla="*/ 178 h 191"/>
                <a:gd name="T28" fmla="*/ 200 w 301"/>
                <a:gd name="T29" fmla="*/ 178 h 191"/>
                <a:gd name="T30" fmla="*/ 244 w 301"/>
                <a:gd name="T31" fmla="*/ 116 h 191"/>
                <a:gd name="T32" fmla="*/ 259 w 301"/>
                <a:gd name="T33" fmla="*/ 116 h 191"/>
                <a:gd name="T34" fmla="*/ 301 w 301"/>
                <a:gd name="T35" fmla="*/ 75 h 191"/>
                <a:gd name="T36" fmla="*/ 259 w 301"/>
                <a:gd name="T37" fmla="*/ 34 h 191"/>
                <a:gd name="T38" fmla="*/ 150 w 301"/>
                <a:gd name="T39" fmla="*/ 178 h 191"/>
                <a:gd name="T40" fmla="*/ 95 w 301"/>
                <a:gd name="T41" fmla="*/ 178 h 191"/>
                <a:gd name="T42" fmla="*/ 34 w 301"/>
                <a:gd name="T43" fmla="*/ 150 h 191"/>
                <a:gd name="T44" fmla="*/ 212 w 301"/>
                <a:gd name="T45" fmla="*/ 150 h 191"/>
                <a:gd name="T46" fmla="*/ 150 w 301"/>
                <a:gd name="T47" fmla="*/ 178 h 191"/>
                <a:gd name="T48" fmla="*/ 232 w 301"/>
                <a:gd name="T49" fmla="*/ 96 h 191"/>
                <a:gd name="T50" fmla="*/ 222 w 301"/>
                <a:gd name="T51" fmla="*/ 137 h 191"/>
                <a:gd name="T52" fmla="*/ 23 w 301"/>
                <a:gd name="T53" fmla="*/ 137 h 191"/>
                <a:gd name="T54" fmla="*/ 13 w 301"/>
                <a:gd name="T55" fmla="*/ 96 h 191"/>
                <a:gd name="T56" fmla="*/ 13 w 301"/>
                <a:gd name="T57" fmla="*/ 13 h 191"/>
                <a:gd name="T58" fmla="*/ 232 w 301"/>
                <a:gd name="T59" fmla="*/ 13 h 191"/>
                <a:gd name="T60" fmla="*/ 232 w 301"/>
                <a:gd name="T61" fmla="*/ 96 h 191"/>
                <a:gd name="T62" fmla="*/ 232 w 301"/>
                <a:gd name="T63" fmla="*/ 96 h 191"/>
                <a:gd name="T64" fmla="*/ 259 w 301"/>
                <a:gd name="T65" fmla="*/ 102 h 191"/>
                <a:gd name="T66" fmla="*/ 246 w 301"/>
                <a:gd name="T67" fmla="*/ 102 h 191"/>
                <a:gd name="T68" fmla="*/ 246 w 301"/>
                <a:gd name="T69" fmla="*/ 96 h 191"/>
                <a:gd name="T70" fmla="*/ 246 w 301"/>
                <a:gd name="T71" fmla="*/ 48 h 191"/>
                <a:gd name="T72" fmla="*/ 259 w 301"/>
                <a:gd name="T73" fmla="*/ 48 h 191"/>
                <a:gd name="T74" fmla="*/ 287 w 301"/>
                <a:gd name="T75" fmla="*/ 75 h 191"/>
                <a:gd name="T76" fmla="*/ 259 w 301"/>
                <a:gd name="T77"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1" h="191">
                  <a:moveTo>
                    <a:pt x="259" y="34"/>
                  </a:moveTo>
                  <a:cubicBezTo>
                    <a:pt x="246" y="34"/>
                    <a:pt x="246" y="34"/>
                    <a:pt x="246" y="34"/>
                  </a:cubicBezTo>
                  <a:cubicBezTo>
                    <a:pt x="246" y="13"/>
                    <a:pt x="246" y="13"/>
                    <a:pt x="246" y="13"/>
                  </a:cubicBezTo>
                  <a:cubicBezTo>
                    <a:pt x="246" y="7"/>
                    <a:pt x="239" y="0"/>
                    <a:pt x="232" y="0"/>
                  </a:cubicBezTo>
                  <a:cubicBezTo>
                    <a:pt x="13" y="0"/>
                    <a:pt x="13" y="0"/>
                    <a:pt x="13" y="0"/>
                  </a:cubicBezTo>
                  <a:cubicBezTo>
                    <a:pt x="6" y="0"/>
                    <a:pt x="0" y="7"/>
                    <a:pt x="0" y="13"/>
                  </a:cubicBezTo>
                  <a:cubicBezTo>
                    <a:pt x="0" y="96"/>
                    <a:pt x="0" y="96"/>
                    <a:pt x="0" y="96"/>
                  </a:cubicBezTo>
                  <a:cubicBezTo>
                    <a:pt x="0" y="130"/>
                    <a:pt x="18" y="161"/>
                    <a:pt x="46" y="178"/>
                  </a:cubicBezTo>
                  <a:cubicBezTo>
                    <a:pt x="6" y="178"/>
                    <a:pt x="6" y="178"/>
                    <a:pt x="6" y="178"/>
                  </a:cubicBezTo>
                  <a:cubicBezTo>
                    <a:pt x="3" y="178"/>
                    <a:pt x="0" y="181"/>
                    <a:pt x="0" y="184"/>
                  </a:cubicBezTo>
                  <a:cubicBezTo>
                    <a:pt x="0" y="188"/>
                    <a:pt x="3" y="191"/>
                    <a:pt x="6" y="191"/>
                  </a:cubicBezTo>
                  <a:cubicBezTo>
                    <a:pt x="239" y="191"/>
                    <a:pt x="239" y="191"/>
                    <a:pt x="239" y="191"/>
                  </a:cubicBezTo>
                  <a:cubicBezTo>
                    <a:pt x="242" y="191"/>
                    <a:pt x="246" y="188"/>
                    <a:pt x="246" y="184"/>
                  </a:cubicBezTo>
                  <a:cubicBezTo>
                    <a:pt x="246" y="181"/>
                    <a:pt x="242" y="178"/>
                    <a:pt x="239" y="178"/>
                  </a:cubicBezTo>
                  <a:cubicBezTo>
                    <a:pt x="200" y="178"/>
                    <a:pt x="200" y="178"/>
                    <a:pt x="200" y="178"/>
                  </a:cubicBezTo>
                  <a:cubicBezTo>
                    <a:pt x="222" y="164"/>
                    <a:pt x="237" y="142"/>
                    <a:pt x="244" y="116"/>
                  </a:cubicBezTo>
                  <a:cubicBezTo>
                    <a:pt x="259" y="116"/>
                    <a:pt x="259" y="116"/>
                    <a:pt x="259" y="116"/>
                  </a:cubicBezTo>
                  <a:cubicBezTo>
                    <a:pt x="282" y="116"/>
                    <a:pt x="301" y="97"/>
                    <a:pt x="301" y="75"/>
                  </a:cubicBezTo>
                  <a:cubicBezTo>
                    <a:pt x="301" y="53"/>
                    <a:pt x="282" y="34"/>
                    <a:pt x="259" y="34"/>
                  </a:cubicBezTo>
                  <a:moveTo>
                    <a:pt x="150" y="178"/>
                  </a:moveTo>
                  <a:cubicBezTo>
                    <a:pt x="95" y="178"/>
                    <a:pt x="95" y="178"/>
                    <a:pt x="95" y="178"/>
                  </a:cubicBezTo>
                  <a:cubicBezTo>
                    <a:pt x="71" y="178"/>
                    <a:pt x="49" y="167"/>
                    <a:pt x="34" y="150"/>
                  </a:cubicBezTo>
                  <a:cubicBezTo>
                    <a:pt x="212" y="150"/>
                    <a:pt x="212" y="150"/>
                    <a:pt x="212" y="150"/>
                  </a:cubicBezTo>
                  <a:cubicBezTo>
                    <a:pt x="196" y="167"/>
                    <a:pt x="174" y="178"/>
                    <a:pt x="150" y="178"/>
                  </a:cubicBezTo>
                  <a:moveTo>
                    <a:pt x="232" y="96"/>
                  </a:moveTo>
                  <a:cubicBezTo>
                    <a:pt x="232" y="111"/>
                    <a:pt x="229" y="125"/>
                    <a:pt x="222" y="137"/>
                  </a:cubicBezTo>
                  <a:cubicBezTo>
                    <a:pt x="23" y="137"/>
                    <a:pt x="23" y="137"/>
                    <a:pt x="23" y="137"/>
                  </a:cubicBezTo>
                  <a:cubicBezTo>
                    <a:pt x="17" y="125"/>
                    <a:pt x="13" y="111"/>
                    <a:pt x="13" y="96"/>
                  </a:cubicBezTo>
                  <a:cubicBezTo>
                    <a:pt x="13" y="13"/>
                    <a:pt x="13" y="13"/>
                    <a:pt x="13" y="13"/>
                  </a:cubicBezTo>
                  <a:cubicBezTo>
                    <a:pt x="232" y="13"/>
                    <a:pt x="232" y="13"/>
                    <a:pt x="232" y="13"/>
                  </a:cubicBezTo>
                  <a:cubicBezTo>
                    <a:pt x="232" y="96"/>
                    <a:pt x="232" y="96"/>
                    <a:pt x="232" y="96"/>
                  </a:cubicBezTo>
                  <a:cubicBezTo>
                    <a:pt x="232" y="96"/>
                    <a:pt x="232" y="96"/>
                    <a:pt x="232" y="96"/>
                  </a:cubicBezTo>
                  <a:close/>
                  <a:moveTo>
                    <a:pt x="259" y="102"/>
                  </a:moveTo>
                  <a:cubicBezTo>
                    <a:pt x="246" y="102"/>
                    <a:pt x="246" y="102"/>
                    <a:pt x="246" y="102"/>
                  </a:cubicBezTo>
                  <a:cubicBezTo>
                    <a:pt x="246" y="101"/>
                    <a:pt x="246" y="97"/>
                    <a:pt x="246" y="96"/>
                  </a:cubicBezTo>
                  <a:cubicBezTo>
                    <a:pt x="246" y="48"/>
                    <a:pt x="246" y="48"/>
                    <a:pt x="246" y="48"/>
                  </a:cubicBezTo>
                  <a:cubicBezTo>
                    <a:pt x="259" y="48"/>
                    <a:pt x="259" y="48"/>
                    <a:pt x="259" y="48"/>
                  </a:cubicBezTo>
                  <a:cubicBezTo>
                    <a:pt x="275" y="48"/>
                    <a:pt x="287" y="60"/>
                    <a:pt x="287" y="75"/>
                  </a:cubicBezTo>
                  <a:cubicBezTo>
                    <a:pt x="287" y="90"/>
                    <a:pt x="275" y="102"/>
                    <a:pt x="259" y="102"/>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9" name="Group 8"/>
            <p:cNvGrpSpPr/>
            <p:nvPr/>
          </p:nvGrpSpPr>
          <p:grpSpPr>
            <a:xfrm>
              <a:off x="2782577" y="2041222"/>
              <a:ext cx="610306" cy="328843"/>
              <a:chOff x="2707117" y="2041222"/>
              <a:chExt cx="610306" cy="328843"/>
            </a:xfrm>
          </p:grpSpPr>
          <p:sp>
            <p:nvSpPr>
              <p:cNvPr id="10" name="Freeform 6"/>
              <p:cNvSpPr>
                <a:spLocks/>
              </p:cNvSpPr>
              <p:nvPr/>
            </p:nvSpPr>
            <p:spPr bwMode="auto">
              <a:xfrm>
                <a:off x="2988576" y="2041222"/>
                <a:ext cx="47388" cy="281455"/>
              </a:xfrm>
              <a:custGeom>
                <a:avLst/>
                <a:gdLst>
                  <a:gd name="T0" fmla="*/ 7 w 14"/>
                  <a:gd name="T1" fmla="*/ 82 h 82"/>
                  <a:gd name="T2" fmla="*/ 14 w 14"/>
                  <a:gd name="T3" fmla="*/ 76 h 82"/>
                  <a:gd name="T4" fmla="*/ 14 w 14"/>
                  <a:gd name="T5" fmla="*/ 7 h 82"/>
                  <a:gd name="T6" fmla="*/ 7 w 14"/>
                  <a:gd name="T7" fmla="*/ 0 h 82"/>
                  <a:gd name="T8" fmla="*/ 0 w 14"/>
                  <a:gd name="T9" fmla="*/ 7 h 82"/>
                  <a:gd name="T10" fmla="*/ 0 w 14"/>
                  <a:gd name="T11" fmla="*/ 76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6"/>
                    </a:cubicBezTo>
                    <a:cubicBezTo>
                      <a:pt x="14" y="7"/>
                      <a:pt x="14" y="7"/>
                      <a:pt x="14" y="7"/>
                    </a:cubicBezTo>
                    <a:cubicBezTo>
                      <a:pt x="14" y="4"/>
                      <a:pt x="10" y="0"/>
                      <a:pt x="7" y="0"/>
                    </a:cubicBezTo>
                    <a:cubicBezTo>
                      <a:pt x="3" y="0"/>
                      <a:pt x="0" y="4"/>
                      <a:pt x="0" y="7"/>
                    </a:cubicBezTo>
                    <a:cubicBezTo>
                      <a:pt x="0" y="76"/>
                      <a:pt x="0" y="76"/>
                      <a:pt x="0" y="76"/>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p:cNvSpPr>
                <a:spLocks/>
              </p:cNvSpPr>
              <p:nvPr/>
            </p:nvSpPr>
            <p:spPr bwMode="auto">
              <a:xfrm>
                <a:off x="3268598" y="2090046"/>
                <a:ext cx="48825" cy="280019"/>
              </a:xfrm>
              <a:custGeom>
                <a:avLst/>
                <a:gdLst>
                  <a:gd name="T0" fmla="*/ 7 w 14"/>
                  <a:gd name="T1" fmla="*/ 82 h 82"/>
                  <a:gd name="T2" fmla="*/ 14 w 14"/>
                  <a:gd name="T3" fmla="*/ 75 h 82"/>
                  <a:gd name="T4" fmla="*/ 14 w 14"/>
                  <a:gd name="T5" fmla="*/ 7 h 82"/>
                  <a:gd name="T6" fmla="*/ 7 w 14"/>
                  <a:gd name="T7" fmla="*/ 0 h 82"/>
                  <a:gd name="T8" fmla="*/ 0 w 14"/>
                  <a:gd name="T9" fmla="*/ 7 h 82"/>
                  <a:gd name="T10" fmla="*/ 0 w 14"/>
                  <a:gd name="T11" fmla="*/ 75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5"/>
                    </a:cubicBezTo>
                    <a:cubicBezTo>
                      <a:pt x="14" y="7"/>
                      <a:pt x="14" y="7"/>
                      <a:pt x="14" y="7"/>
                    </a:cubicBezTo>
                    <a:cubicBezTo>
                      <a:pt x="14"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8"/>
              <p:cNvSpPr>
                <a:spLocks/>
              </p:cNvSpPr>
              <p:nvPr/>
            </p:nvSpPr>
            <p:spPr bwMode="auto">
              <a:xfrm>
                <a:off x="3129305" y="2137433"/>
                <a:ext cx="47388" cy="185243"/>
              </a:xfrm>
              <a:custGeom>
                <a:avLst/>
                <a:gdLst>
                  <a:gd name="T0" fmla="*/ 7 w 14"/>
                  <a:gd name="T1" fmla="*/ 54 h 54"/>
                  <a:gd name="T2" fmla="*/ 14 w 14"/>
                  <a:gd name="T3" fmla="*/ 48 h 54"/>
                  <a:gd name="T4" fmla="*/ 14 w 14"/>
                  <a:gd name="T5" fmla="*/ 7 h 54"/>
                  <a:gd name="T6" fmla="*/ 7 w 14"/>
                  <a:gd name="T7" fmla="*/ 0 h 54"/>
                  <a:gd name="T8" fmla="*/ 0 w 14"/>
                  <a:gd name="T9" fmla="*/ 7 h 54"/>
                  <a:gd name="T10" fmla="*/ 0 w 14"/>
                  <a:gd name="T11" fmla="*/ 48 h 54"/>
                  <a:gd name="T12" fmla="*/ 7 w 14"/>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4" h="54">
                    <a:moveTo>
                      <a:pt x="7" y="54"/>
                    </a:moveTo>
                    <a:cubicBezTo>
                      <a:pt x="10" y="54"/>
                      <a:pt x="14" y="51"/>
                      <a:pt x="14" y="48"/>
                    </a:cubicBezTo>
                    <a:cubicBezTo>
                      <a:pt x="14" y="7"/>
                      <a:pt x="14" y="7"/>
                      <a:pt x="14" y="7"/>
                    </a:cubicBezTo>
                    <a:cubicBezTo>
                      <a:pt x="14"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Freeform 9"/>
              <p:cNvSpPr>
                <a:spLocks/>
              </p:cNvSpPr>
              <p:nvPr/>
            </p:nvSpPr>
            <p:spPr bwMode="auto">
              <a:xfrm>
                <a:off x="2707117" y="2137433"/>
                <a:ext cx="44516" cy="185243"/>
              </a:xfrm>
              <a:custGeom>
                <a:avLst/>
                <a:gdLst>
                  <a:gd name="T0" fmla="*/ 7 w 13"/>
                  <a:gd name="T1" fmla="*/ 54 h 54"/>
                  <a:gd name="T2" fmla="*/ 13 w 13"/>
                  <a:gd name="T3" fmla="*/ 48 h 54"/>
                  <a:gd name="T4" fmla="*/ 13 w 13"/>
                  <a:gd name="T5" fmla="*/ 7 h 54"/>
                  <a:gd name="T6" fmla="*/ 7 w 13"/>
                  <a:gd name="T7" fmla="*/ 0 h 54"/>
                  <a:gd name="T8" fmla="*/ 0 w 13"/>
                  <a:gd name="T9" fmla="*/ 7 h 54"/>
                  <a:gd name="T10" fmla="*/ 0 w 13"/>
                  <a:gd name="T11" fmla="*/ 48 h 54"/>
                  <a:gd name="T12" fmla="*/ 7 w 1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7" y="54"/>
                    </a:moveTo>
                    <a:cubicBezTo>
                      <a:pt x="10" y="54"/>
                      <a:pt x="13" y="51"/>
                      <a:pt x="13" y="48"/>
                    </a:cubicBezTo>
                    <a:cubicBezTo>
                      <a:pt x="13" y="7"/>
                      <a:pt x="13" y="7"/>
                      <a:pt x="13" y="7"/>
                    </a:cubicBezTo>
                    <a:cubicBezTo>
                      <a:pt x="13"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Freeform 10"/>
              <p:cNvSpPr>
                <a:spLocks/>
              </p:cNvSpPr>
              <p:nvPr/>
            </p:nvSpPr>
            <p:spPr bwMode="auto">
              <a:xfrm>
                <a:off x="2847847" y="2090046"/>
                <a:ext cx="44516" cy="280019"/>
              </a:xfrm>
              <a:custGeom>
                <a:avLst/>
                <a:gdLst>
                  <a:gd name="T0" fmla="*/ 7 w 13"/>
                  <a:gd name="T1" fmla="*/ 82 h 82"/>
                  <a:gd name="T2" fmla="*/ 13 w 13"/>
                  <a:gd name="T3" fmla="*/ 75 h 82"/>
                  <a:gd name="T4" fmla="*/ 13 w 13"/>
                  <a:gd name="T5" fmla="*/ 7 h 82"/>
                  <a:gd name="T6" fmla="*/ 7 w 13"/>
                  <a:gd name="T7" fmla="*/ 0 h 82"/>
                  <a:gd name="T8" fmla="*/ 0 w 13"/>
                  <a:gd name="T9" fmla="*/ 7 h 82"/>
                  <a:gd name="T10" fmla="*/ 0 w 13"/>
                  <a:gd name="T11" fmla="*/ 75 h 82"/>
                  <a:gd name="T12" fmla="*/ 7 w 13"/>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3" h="82">
                    <a:moveTo>
                      <a:pt x="7" y="82"/>
                    </a:moveTo>
                    <a:cubicBezTo>
                      <a:pt x="10" y="82"/>
                      <a:pt x="13" y="79"/>
                      <a:pt x="13" y="75"/>
                    </a:cubicBezTo>
                    <a:cubicBezTo>
                      <a:pt x="13" y="7"/>
                      <a:pt x="13" y="7"/>
                      <a:pt x="13" y="7"/>
                    </a:cubicBezTo>
                    <a:cubicBezTo>
                      <a:pt x="13"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
        <p:nvSpPr>
          <p:cNvPr id="15" name="Title 1"/>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dirty="0">
                <a:solidFill>
                  <a:srgbClr val="FFFFFF"/>
                </a:solidFill>
              </a:rPr>
              <a:t>BREAK</a:t>
            </a:r>
          </a:p>
        </p:txBody>
      </p:sp>
      <p:sp>
        <p:nvSpPr>
          <p:cNvPr id="19"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185772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unch Slide">
    <p:spTree>
      <p:nvGrpSpPr>
        <p:cNvPr id="1" name=""/>
        <p:cNvGrpSpPr/>
        <p:nvPr/>
      </p:nvGrpSpPr>
      <p:grpSpPr>
        <a:xfrm>
          <a:off x="0" y="0"/>
          <a:ext cx="0" cy="0"/>
          <a:chOff x="0" y="0"/>
          <a:chExt cx="0" cy="0"/>
        </a:xfrm>
      </p:grpSpPr>
      <p:sp>
        <p:nvSpPr>
          <p:cNvPr id="17" name="Title 1"/>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a:solidFill>
                  <a:srgbClr val="FFFFFF"/>
                </a:solidFill>
              </a:rPr>
              <a:t>LUNCH</a:t>
            </a:r>
            <a:endParaRPr lang="en-US" sz="3200" b="1" spc="100" dirty="0">
              <a:solidFill>
                <a:srgbClr val="FFFFFF"/>
              </a:solidFill>
            </a:endParaRPr>
          </a:p>
        </p:txBody>
      </p:sp>
      <p:sp>
        <p:nvSpPr>
          <p:cNvPr id="19" name="Oval 18"/>
          <p:cNvSpPr/>
          <p:nvPr userDrawn="1"/>
        </p:nvSpPr>
        <p:spPr>
          <a:xfrm>
            <a:off x="2432892" y="1485900"/>
            <a:ext cx="2171700" cy="21717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chemeClr val="accent1"/>
              </a:solidFill>
              <a:latin typeface="+mj-lt"/>
            </a:endParaRPr>
          </a:p>
        </p:txBody>
      </p:sp>
      <p:grpSp>
        <p:nvGrpSpPr>
          <p:cNvPr id="20" name="Group 4"/>
          <p:cNvGrpSpPr>
            <a:grpSpLocks noChangeAspect="1"/>
          </p:cNvGrpSpPr>
          <p:nvPr userDrawn="1"/>
        </p:nvGrpSpPr>
        <p:grpSpPr bwMode="auto">
          <a:xfrm>
            <a:off x="2874442" y="2040622"/>
            <a:ext cx="1288601" cy="1062257"/>
            <a:chOff x="-76" y="1346"/>
            <a:chExt cx="1651" cy="1361"/>
          </a:xfrm>
        </p:grpSpPr>
        <p:sp>
          <p:nvSpPr>
            <p:cNvPr id="21" name="AutoShape 3"/>
            <p:cNvSpPr>
              <a:spLocks noChangeAspect="1" noChangeArrowheads="1" noTextEdit="1"/>
            </p:cNvSpPr>
            <p:nvPr/>
          </p:nvSpPr>
          <p:spPr bwMode="auto">
            <a:xfrm>
              <a:off x="-76" y="1346"/>
              <a:ext cx="1651"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5"/>
            <p:cNvSpPr>
              <a:spLocks noEditPoints="1"/>
            </p:cNvSpPr>
            <p:nvPr/>
          </p:nvSpPr>
          <p:spPr bwMode="auto">
            <a:xfrm>
              <a:off x="-74" y="1607"/>
              <a:ext cx="1649" cy="1102"/>
            </a:xfrm>
            <a:custGeom>
              <a:avLst/>
              <a:gdLst>
                <a:gd name="T0" fmla="*/ 656 w 695"/>
                <a:gd name="T1" fmla="*/ 374 h 464"/>
                <a:gd name="T2" fmla="*/ 632 w 695"/>
                <a:gd name="T3" fmla="*/ 374 h 464"/>
                <a:gd name="T4" fmla="*/ 372 w 695"/>
                <a:gd name="T5" fmla="*/ 101 h 464"/>
                <a:gd name="T6" fmla="*/ 372 w 695"/>
                <a:gd name="T7" fmla="*/ 90 h 464"/>
                <a:gd name="T8" fmla="*/ 395 w 695"/>
                <a:gd name="T9" fmla="*/ 49 h 464"/>
                <a:gd name="T10" fmla="*/ 348 w 695"/>
                <a:gd name="T11" fmla="*/ 0 h 464"/>
                <a:gd name="T12" fmla="*/ 347 w 695"/>
                <a:gd name="T13" fmla="*/ 0 h 464"/>
                <a:gd name="T14" fmla="*/ 299 w 695"/>
                <a:gd name="T15" fmla="*/ 49 h 464"/>
                <a:gd name="T16" fmla="*/ 322 w 695"/>
                <a:gd name="T17" fmla="*/ 90 h 464"/>
                <a:gd name="T18" fmla="*/ 322 w 695"/>
                <a:gd name="T19" fmla="*/ 101 h 464"/>
                <a:gd name="T20" fmla="*/ 62 w 695"/>
                <a:gd name="T21" fmla="*/ 374 h 464"/>
                <a:gd name="T22" fmla="*/ 38 w 695"/>
                <a:gd name="T23" fmla="*/ 374 h 464"/>
                <a:gd name="T24" fmla="*/ 0 w 695"/>
                <a:gd name="T25" fmla="*/ 412 h 464"/>
                <a:gd name="T26" fmla="*/ 0 w 695"/>
                <a:gd name="T27" fmla="*/ 426 h 464"/>
                <a:gd name="T28" fmla="*/ 38 w 695"/>
                <a:gd name="T29" fmla="*/ 464 h 464"/>
                <a:gd name="T30" fmla="*/ 656 w 695"/>
                <a:gd name="T31" fmla="*/ 464 h 464"/>
                <a:gd name="T32" fmla="*/ 695 w 695"/>
                <a:gd name="T33" fmla="*/ 426 h 464"/>
                <a:gd name="T34" fmla="*/ 695 w 695"/>
                <a:gd name="T35" fmla="*/ 412 h 464"/>
                <a:gd name="T36" fmla="*/ 656 w 695"/>
                <a:gd name="T37" fmla="*/ 374 h 464"/>
                <a:gd name="T38" fmla="*/ 321 w 695"/>
                <a:gd name="T39" fmla="*/ 49 h 464"/>
                <a:gd name="T40" fmla="*/ 347 w 695"/>
                <a:gd name="T41" fmla="*/ 24 h 464"/>
                <a:gd name="T42" fmla="*/ 348 w 695"/>
                <a:gd name="T43" fmla="*/ 24 h 464"/>
                <a:gd name="T44" fmla="*/ 373 w 695"/>
                <a:gd name="T45" fmla="*/ 49 h 464"/>
                <a:gd name="T46" fmla="*/ 357 w 695"/>
                <a:gd name="T47" fmla="*/ 73 h 464"/>
                <a:gd name="T48" fmla="*/ 350 w 695"/>
                <a:gd name="T49" fmla="*/ 83 h 464"/>
                <a:gd name="T50" fmla="*/ 350 w 695"/>
                <a:gd name="T51" fmla="*/ 100 h 464"/>
                <a:gd name="T52" fmla="*/ 344 w 695"/>
                <a:gd name="T53" fmla="*/ 100 h 464"/>
                <a:gd name="T54" fmla="*/ 344 w 695"/>
                <a:gd name="T55" fmla="*/ 83 h 464"/>
                <a:gd name="T56" fmla="*/ 337 w 695"/>
                <a:gd name="T57" fmla="*/ 73 h 464"/>
                <a:gd name="T58" fmla="*/ 321 w 695"/>
                <a:gd name="T59" fmla="*/ 49 h 464"/>
                <a:gd name="T60" fmla="*/ 671 w 695"/>
                <a:gd name="T61" fmla="*/ 426 h 464"/>
                <a:gd name="T62" fmla="*/ 656 w 695"/>
                <a:gd name="T63" fmla="*/ 442 h 464"/>
                <a:gd name="T64" fmla="*/ 38 w 695"/>
                <a:gd name="T65" fmla="*/ 442 h 464"/>
                <a:gd name="T66" fmla="*/ 23 w 695"/>
                <a:gd name="T67" fmla="*/ 426 h 464"/>
                <a:gd name="T68" fmla="*/ 23 w 695"/>
                <a:gd name="T69" fmla="*/ 412 h 464"/>
                <a:gd name="T70" fmla="*/ 38 w 695"/>
                <a:gd name="T71" fmla="*/ 397 h 464"/>
                <a:gd name="T72" fmla="*/ 57 w 695"/>
                <a:gd name="T73" fmla="*/ 397 h 464"/>
                <a:gd name="T74" fmla="*/ 57 w 695"/>
                <a:gd name="T75" fmla="*/ 397 h 464"/>
                <a:gd name="T76" fmla="*/ 470 w 695"/>
                <a:gd name="T77" fmla="*/ 397 h 464"/>
                <a:gd name="T78" fmla="*/ 482 w 695"/>
                <a:gd name="T79" fmla="*/ 386 h 464"/>
                <a:gd name="T80" fmla="*/ 470 w 695"/>
                <a:gd name="T81" fmla="*/ 374 h 464"/>
                <a:gd name="T82" fmla="*/ 85 w 695"/>
                <a:gd name="T83" fmla="*/ 374 h 464"/>
                <a:gd name="T84" fmla="*/ 345 w 695"/>
                <a:gd name="T85" fmla="*/ 124 h 464"/>
                <a:gd name="T86" fmla="*/ 349 w 695"/>
                <a:gd name="T87" fmla="*/ 124 h 464"/>
                <a:gd name="T88" fmla="*/ 609 w 695"/>
                <a:gd name="T89" fmla="*/ 374 h 464"/>
                <a:gd name="T90" fmla="*/ 544 w 695"/>
                <a:gd name="T91" fmla="*/ 374 h 464"/>
                <a:gd name="T92" fmla="*/ 533 w 695"/>
                <a:gd name="T93" fmla="*/ 386 h 464"/>
                <a:gd name="T94" fmla="*/ 544 w 695"/>
                <a:gd name="T95" fmla="*/ 397 h 464"/>
                <a:gd name="T96" fmla="*/ 633 w 695"/>
                <a:gd name="T97" fmla="*/ 397 h 464"/>
                <a:gd name="T98" fmla="*/ 656 w 695"/>
                <a:gd name="T99" fmla="*/ 397 h 464"/>
                <a:gd name="T100" fmla="*/ 671 w 695"/>
                <a:gd name="T101" fmla="*/ 412 h 464"/>
                <a:gd name="T102" fmla="*/ 671 w 695"/>
                <a:gd name="T103" fmla="*/ 426 h 464"/>
                <a:gd name="T104" fmla="*/ 671 w 695"/>
                <a:gd name="T105" fmla="*/ 426 h 464"/>
                <a:gd name="T106" fmla="*/ 671 w 695"/>
                <a:gd name="T107" fmla="*/ 426 h 464"/>
                <a:gd name="T108" fmla="*/ 671 w 695"/>
                <a:gd name="T109" fmla="*/ 42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5" h="464">
                  <a:moveTo>
                    <a:pt x="656" y="374"/>
                  </a:moveTo>
                  <a:cubicBezTo>
                    <a:pt x="632" y="374"/>
                    <a:pt x="632" y="374"/>
                    <a:pt x="632" y="374"/>
                  </a:cubicBezTo>
                  <a:cubicBezTo>
                    <a:pt x="626" y="230"/>
                    <a:pt x="514" y="114"/>
                    <a:pt x="372" y="101"/>
                  </a:cubicBezTo>
                  <a:cubicBezTo>
                    <a:pt x="372" y="90"/>
                    <a:pt x="372" y="90"/>
                    <a:pt x="372" y="90"/>
                  </a:cubicBezTo>
                  <a:cubicBezTo>
                    <a:pt x="387" y="81"/>
                    <a:pt x="395" y="66"/>
                    <a:pt x="395" y="49"/>
                  </a:cubicBezTo>
                  <a:cubicBezTo>
                    <a:pt x="395" y="23"/>
                    <a:pt x="374" y="0"/>
                    <a:pt x="348" y="0"/>
                  </a:cubicBezTo>
                  <a:cubicBezTo>
                    <a:pt x="347" y="0"/>
                    <a:pt x="347" y="0"/>
                    <a:pt x="347" y="0"/>
                  </a:cubicBezTo>
                  <a:cubicBezTo>
                    <a:pt x="320" y="0"/>
                    <a:pt x="299" y="23"/>
                    <a:pt x="299" y="49"/>
                  </a:cubicBezTo>
                  <a:cubicBezTo>
                    <a:pt x="299" y="66"/>
                    <a:pt x="307" y="81"/>
                    <a:pt x="322" y="90"/>
                  </a:cubicBezTo>
                  <a:cubicBezTo>
                    <a:pt x="322" y="101"/>
                    <a:pt x="322" y="101"/>
                    <a:pt x="322" y="101"/>
                  </a:cubicBezTo>
                  <a:cubicBezTo>
                    <a:pt x="180" y="114"/>
                    <a:pt x="68" y="230"/>
                    <a:pt x="62" y="374"/>
                  </a:cubicBezTo>
                  <a:cubicBezTo>
                    <a:pt x="38" y="374"/>
                    <a:pt x="38" y="374"/>
                    <a:pt x="38" y="374"/>
                  </a:cubicBezTo>
                  <a:cubicBezTo>
                    <a:pt x="17" y="374"/>
                    <a:pt x="0" y="391"/>
                    <a:pt x="0" y="412"/>
                  </a:cubicBezTo>
                  <a:cubicBezTo>
                    <a:pt x="0" y="426"/>
                    <a:pt x="0" y="426"/>
                    <a:pt x="0" y="426"/>
                  </a:cubicBezTo>
                  <a:cubicBezTo>
                    <a:pt x="0" y="447"/>
                    <a:pt x="17" y="464"/>
                    <a:pt x="38" y="464"/>
                  </a:cubicBezTo>
                  <a:cubicBezTo>
                    <a:pt x="656" y="464"/>
                    <a:pt x="656" y="464"/>
                    <a:pt x="656" y="464"/>
                  </a:cubicBezTo>
                  <a:cubicBezTo>
                    <a:pt x="678" y="464"/>
                    <a:pt x="695" y="447"/>
                    <a:pt x="695" y="426"/>
                  </a:cubicBezTo>
                  <a:cubicBezTo>
                    <a:pt x="695" y="412"/>
                    <a:pt x="695" y="412"/>
                    <a:pt x="695" y="412"/>
                  </a:cubicBezTo>
                  <a:cubicBezTo>
                    <a:pt x="695" y="391"/>
                    <a:pt x="678" y="374"/>
                    <a:pt x="656" y="374"/>
                  </a:cubicBezTo>
                  <a:close/>
                  <a:moveTo>
                    <a:pt x="321" y="49"/>
                  </a:moveTo>
                  <a:cubicBezTo>
                    <a:pt x="321" y="35"/>
                    <a:pt x="333" y="24"/>
                    <a:pt x="347" y="24"/>
                  </a:cubicBezTo>
                  <a:cubicBezTo>
                    <a:pt x="348" y="24"/>
                    <a:pt x="348" y="24"/>
                    <a:pt x="348" y="24"/>
                  </a:cubicBezTo>
                  <a:cubicBezTo>
                    <a:pt x="361" y="24"/>
                    <a:pt x="373" y="35"/>
                    <a:pt x="373" y="49"/>
                  </a:cubicBezTo>
                  <a:cubicBezTo>
                    <a:pt x="373" y="59"/>
                    <a:pt x="367" y="68"/>
                    <a:pt x="357" y="73"/>
                  </a:cubicBezTo>
                  <a:cubicBezTo>
                    <a:pt x="352" y="74"/>
                    <a:pt x="350" y="78"/>
                    <a:pt x="350" y="83"/>
                  </a:cubicBezTo>
                  <a:cubicBezTo>
                    <a:pt x="350" y="100"/>
                    <a:pt x="350" y="100"/>
                    <a:pt x="350" y="100"/>
                  </a:cubicBezTo>
                  <a:cubicBezTo>
                    <a:pt x="344" y="100"/>
                    <a:pt x="344" y="100"/>
                    <a:pt x="344" y="100"/>
                  </a:cubicBezTo>
                  <a:cubicBezTo>
                    <a:pt x="344" y="83"/>
                    <a:pt x="344" y="83"/>
                    <a:pt x="344" y="83"/>
                  </a:cubicBezTo>
                  <a:cubicBezTo>
                    <a:pt x="344" y="78"/>
                    <a:pt x="342" y="74"/>
                    <a:pt x="337" y="73"/>
                  </a:cubicBezTo>
                  <a:cubicBezTo>
                    <a:pt x="327" y="68"/>
                    <a:pt x="321" y="59"/>
                    <a:pt x="321" y="49"/>
                  </a:cubicBezTo>
                  <a:close/>
                  <a:moveTo>
                    <a:pt x="671" y="426"/>
                  </a:moveTo>
                  <a:cubicBezTo>
                    <a:pt x="671" y="435"/>
                    <a:pt x="665" y="442"/>
                    <a:pt x="656" y="442"/>
                  </a:cubicBezTo>
                  <a:cubicBezTo>
                    <a:pt x="38" y="442"/>
                    <a:pt x="38" y="442"/>
                    <a:pt x="38" y="442"/>
                  </a:cubicBezTo>
                  <a:cubicBezTo>
                    <a:pt x="29" y="442"/>
                    <a:pt x="23" y="435"/>
                    <a:pt x="23" y="426"/>
                  </a:cubicBezTo>
                  <a:cubicBezTo>
                    <a:pt x="23" y="412"/>
                    <a:pt x="23" y="412"/>
                    <a:pt x="23" y="412"/>
                  </a:cubicBezTo>
                  <a:cubicBezTo>
                    <a:pt x="23" y="404"/>
                    <a:pt x="29" y="397"/>
                    <a:pt x="38" y="397"/>
                  </a:cubicBezTo>
                  <a:cubicBezTo>
                    <a:pt x="57" y="397"/>
                    <a:pt x="57" y="397"/>
                    <a:pt x="57" y="397"/>
                  </a:cubicBezTo>
                  <a:cubicBezTo>
                    <a:pt x="57" y="397"/>
                    <a:pt x="57" y="397"/>
                    <a:pt x="57" y="397"/>
                  </a:cubicBezTo>
                  <a:cubicBezTo>
                    <a:pt x="470" y="397"/>
                    <a:pt x="470" y="397"/>
                    <a:pt x="470" y="397"/>
                  </a:cubicBezTo>
                  <a:cubicBezTo>
                    <a:pt x="476" y="397"/>
                    <a:pt x="482" y="392"/>
                    <a:pt x="482" y="386"/>
                  </a:cubicBezTo>
                  <a:cubicBezTo>
                    <a:pt x="482" y="379"/>
                    <a:pt x="476" y="374"/>
                    <a:pt x="470" y="374"/>
                  </a:cubicBezTo>
                  <a:cubicBezTo>
                    <a:pt x="85" y="374"/>
                    <a:pt x="85" y="374"/>
                    <a:pt x="85" y="374"/>
                  </a:cubicBezTo>
                  <a:cubicBezTo>
                    <a:pt x="91" y="235"/>
                    <a:pt x="206" y="124"/>
                    <a:pt x="345" y="124"/>
                  </a:cubicBezTo>
                  <a:cubicBezTo>
                    <a:pt x="349" y="124"/>
                    <a:pt x="349" y="124"/>
                    <a:pt x="349" y="124"/>
                  </a:cubicBezTo>
                  <a:cubicBezTo>
                    <a:pt x="489" y="124"/>
                    <a:pt x="603" y="235"/>
                    <a:pt x="609" y="374"/>
                  </a:cubicBezTo>
                  <a:cubicBezTo>
                    <a:pt x="544" y="374"/>
                    <a:pt x="544" y="374"/>
                    <a:pt x="544" y="374"/>
                  </a:cubicBezTo>
                  <a:cubicBezTo>
                    <a:pt x="538" y="374"/>
                    <a:pt x="533" y="379"/>
                    <a:pt x="533" y="386"/>
                  </a:cubicBezTo>
                  <a:cubicBezTo>
                    <a:pt x="533" y="392"/>
                    <a:pt x="538" y="397"/>
                    <a:pt x="544" y="397"/>
                  </a:cubicBezTo>
                  <a:cubicBezTo>
                    <a:pt x="633" y="397"/>
                    <a:pt x="633" y="397"/>
                    <a:pt x="633" y="397"/>
                  </a:cubicBezTo>
                  <a:cubicBezTo>
                    <a:pt x="656" y="397"/>
                    <a:pt x="656" y="397"/>
                    <a:pt x="656" y="397"/>
                  </a:cubicBezTo>
                  <a:cubicBezTo>
                    <a:pt x="665" y="397"/>
                    <a:pt x="671" y="404"/>
                    <a:pt x="671" y="412"/>
                  </a:cubicBezTo>
                  <a:cubicBezTo>
                    <a:pt x="671" y="426"/>
                    <a:pt x="671" y="426"/>
                    <a:pt x="671" y="426"/>
                  </a:cubicBezTo>
                  <a:cubicBezTo>
                    <a:pt x="671" y="426"/>
                    <a:pt x="671" y="426"/>
                    <a:pt x="671" y="426"/>
                  </a:cubicBezTo>
                  <a:close/>
                  <a:moveTo>
                    <a:pt x="671" y="426"/>
                  </a:moveTo>
                  <a:cubicBezTo>
                    <a:pt x="671" y="426"/>
                    <a:pt x="671" y="426"/>
                    <a:pt x="671" y="42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22"/>
            <p:cNvSpPr>
              <a:spLocks noEditPoints="1"/>
            </p:cNvSpPr>
            <p:nvPr/>
          </p:nvSpPr>
          <p:spPr bwMode="auto">
            <a:xfrm>
              <a:off x="1008" y="1341"/>
              <a:ext cx="185" cy="549"/>
            </a:xfrm>
            <a:custGeom>
              <a:avLst/>
              <a:gdLst>
                <a:gd name="T0" fmla="*/ 45 w 78"/>
                <a:gd name="T1" fmla="*/ 227 h 231"/>
                <a:gd name="T2" fmla="*/ 54 w 78"/>
                <a:gd name="T3" fmla="*/ 231 h 231"/>
                <a:gd name="T4" fmla="*/ 60 w 78"/>
                <a:gd name="T5" fmla="*/ 230 h 231"/>
                <a:gd name="T6" fmla="*/ 64 w 78"/>
                <a:gd name="T7" fmla="*/ 214 h 231"/>
                <a:gd name="T8" fmla="*/ 58 w 78"/>
                <a:gd name="T9" fmla="*/ 119 h 231"/>
                <a:gd name="T10" fmla="*/ 66 w 78"/>
                <a:gd name="T11" fmla="*/ 42 h 231"/>
                <a:gd name="T12" fmla="*/ 46 w 78"/>
                <a:gd name="T13" fmla="*/ 6 h 231"/>
                <a:gd name="T14" fmla="*/ 29 w 78"/>
                <a:gd name="T15" fmla="*/ 5 h 231"/>
                <a:gd name="T16" fmla="*/ 28 w 78"/>
                <a:gd name="T17" fmla="*/ 21 h 231"/>
                <a:gd name="T18" fmla="*/ 39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0" y="231"/>
                    <a:pt x="54" y="231"/>
                  </a:cubicBezTo>
                  <a:cubicBezTo>
                    <a:pt x="56" y="231"/>
                    <a:pt x="59" y="231"/>
                    <a:pt x="60" y="230"/>
                  </a:cubicBezTo>
                  <a:cubicBezTo>
                    <a:pt x="65" y="227"/>
                    <a:pt x="67" y="219"/>
                    <a:pt x="64" y="214"/>
                  </a:cubicBezTo>
                  <a:cubicBezTo>
                    <a:pt x="63" y="213"/>
                    <a:pt x="28" y="158"/>
                    <a:pt x="58" y="119"/>
                  </a:cubicBezTo>
                  <a:cubicBezTo>
                    <a:pt x="75" y="98"/>
                    <a:pt x="78" y="72"/>
                    <a:pt x="66" y="42"/>
                  </a:cubicBezTo>
                  <a:cubicBezTo>
                    <a:pt x="59" y="22"/>
                    <a:pt x="46" y="6"/>
                    <a:pt x="46" y="6"/>
                  </a:cubicBezTo>
                  <a:cubicBezTo>
                    <a:pt x="42" y="0"/>
                    <a:pt x="34" y="0"/>
                    <a:pt x="29" y="5"/>
                  </a:cubicBezTo>
                  <a:cubicBezTo>
                    <a:pt x="25" y="8"/>
                    <a:pt x="23" y="15"/>
                    <a:pt x="28" y="21"/>
                  </a:cubicBezTo>
                  <a:cubicBezTo>
                    <a:pt x="29" y="21"/>
                    <a:pt x="68" y="69"/>
                    <a:pt x="39" y="105"/>
                  </a:cubicBezTo>
                  <a:cubicBezTo>
                    <a:pt x="0" y="156"/>
                    <a:pt x="43"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23"/>
            <p:cNvSpPr>
              <a:spLocks noEditPoints="1"/>
            </p:cNvSpPr>
            <p:nvPr/>
          </p:nvSpPr>
          <p:spPr bwMode="auto">
            <a:xfrm>
              <a:off x="1191" y="1341"/>
              <a:ext cx="185" cy="549"/>
            </a:xfrm>
            <a:custGeom>
              <a:avLst/>
              <a:gdLst>
                <a:gd name="T0" fmla="*/ 45 w 78"/>
                <a:gd name="T1" fmla="*/ 227 h 231"/>
                <a:gd name="T2" fmla="*/ 54 w 78"/>
                <a:gd name="T3" fmla="*/ 231 h 231"/>
                <a:gd name="T4" fmla="*/ 61 w 78"/>
                <a:gd name="T5" fmla="*/ 230 h 231"/>
                <a:gd name="T6" fmla="*/ 64 w 78"/>
                <a:gd name="T7" fmla="*/ 214 h 231"/>
                <a:gd name="T8" fmla="*/ 58 w 78"/>
                <a:gd name="T9" fmla="*/ 119 h 231"/>
                <a:gd name="T10" fmla="*/ 67 w 78"/>
                <a:gd name="T11" fmla="*/ 42 h 231"/>
                <a:gd name="T12" fmla="*/ 46 w 78"/>
                <a:gd name="T13" fmla="*/ 6 h 231"/>
                <a:gd name="T14" fmla="*/ 30 w 78"/>
                <a:gd name="T15" fmla="*/ 5 h 231"/>
                <a:gd name="T16" fmla="*/ 28 w 78"/>
                <a:gd name="T17" fmla="*/ 21 h 231"/>
                <a:gd name="T18" fmla="*/ 40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1" y="231"/>
                    <a:pt x="54" y="231"/>
                  </a:cubicBezTo>
                  <a:cubicBezTo>
                    <a:pt x="56" y="231"/>
                    <a:pt x="58" y="231"/>
                    <a:pt x="61" y="230"/>
                  </a:cubicBezTo>
                  <a:cubicBezTo>
                    <a:pt x="66" y="227"/>
                    <a:pt x="67" y="219"/>
                    <a:pt x="64" y="214"/>
                  </a:cubicBezTo>
                  <a:cubicBezTo>
                    <a:pt x="64" y="213"/>
                    <a:pt x="29" y="158"/>
                    <a:pt x="58" y="119"/>
                  </a:cubicBezTo>
                  <a:cubicBezTo>
                    <a:pt x="74" y="98"/>
                    <a:pt x="78" y="72"/>
                    <a:pt x="67" y="42"/>
                  </a:cubicBezTo>
                  <a:cubicBezTo>
                    <a:pt x="58" y="22"/>
                    <a:pt x="47" y="6"/>
                    <a:pt x="46" y="6"/>
                  </a:cubicBezTo>
                  <a:cubicBezTo>
                    <a:pt x="41" y="0"/>
                    <a:pt x="34" y="0"/>
                    <a:pt x="30" y="5"/>
                  </a:cubicBezTo>
                  <a:cubicBezTo>
                    <a:pt x="24" y="8"/>
                    <a:pt x="24" y="15"/>
                    <a:pt x="28" y="21"/>
                  </a:cubicBezTo>
                  <a:cubicBezTo>
                    <a:pt x="29" y="21"/>
                    <a:pt x="68" y="69"/>
                    <a:pt x="40" y="105"/>
                  </a:cubicBezTo>
                  <a:cubicBezTo>
                    <a:pt x="0" y="156"/>
                    <a:pt x="42"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24"/>
            <p:cNvSpPr>
              <a:spLocks noEditPoints="1"/>
            </p:cNvSpPr>
            <p:nvPr/>
          </p:nvSpPr>
          <p:spPr bwMode="auto">
            <a:xfrm>
              <a:off x="45" y="1355"/>
              <a:ext cx="187" cy="547"/>
            </a:xfrm>
            <a:custGeom>
              <a:avLst/>
              <a:gdLst>
                <a:gd name="T0" fmla="*/ 45 w 79"/>
                <a:gd name="T1" fmla="*/ 226 h 230"/>
                <a:gd name="T2" fmla="*/ 55 w 79"/>
                <a:gd name="T3" fmla="*/ 230 h 230"/>
                <a:gd name="T4" fmla="*/ 60 w 79"/>
                <a:gd name="T5" fmla="*/ 229 h 230"/>
                <a:gd name="T6" fmla="*/ 65 w 79"/>
                <a:gd name="T7" fmla="*/ 213 h 230"/>
                <a:gd name="T8" fmla="*/ 58 w 79"/>
                <a:gd name="T9" fmla="*/ 119 h 230"/>
                <a:gd name="T10" fmla="*/ 67 w 79"/>
                <a:gd name="T11" fmla="*/ 41 h 230"/>
                <a:gd name="T12" fmla="*/ 46 w 79"/>
                <a:gd name="T13" fmla="*/ 5 h 230"/>
                <a:gd name="T14" fmla="*/ 29 w 79"/>
                <a:gd name="T15" fmla="*/ 4 h 230"/>
                <a:gd name="T16" fmla="*/ 28 w 79"/>
                <a:gd name="T17" fmla="*/ 20 h 230"/>
                <a:gd name="T18" fmla="*/ 40 w 79"/>
                <a:gd name="T19" fmla="*/ 104 h 230"/>
                <a:gd name="T20" fmla="*/ 45 w 79"/>
                <a:gd name="T21" fmla="*/ 226 h 230"/>
                <a:gd name="T22" fmla="*/ 45 w 79"/>
                <a:gd name="T23" fmla="*/ 226 h 230"/>
                <a:gd name="T24" fmla="*/ 45 w 79"/>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30">
                  <a:moveTo>
                    <a:pt x="45" y="226"/>
                  </a:moveTo>
                  <a:cubicBezTo>
                    <a:pt x="48" y="229"/>
                    <a:pt x="51" y="230"/>
                    <a:pt x="55" y="230"/>
                  </a:cubicBezTo>
                  <a:cubicBezTo>
                    <a:pt x="57" y="230"/>
                    <a:pt x="59" y="230"/>
                    <a:pt x="60" y="229"/>
                  </a:cubicBezTo>
                  <a:cubicBezTo>
                    <a:pt x="66" y="226"/>
                    <a:pt x="68" y="219"/>
                    <a:pt x="65" y="213"/>
                  </a:cubicBezTo>
                  <a:cubicBezTo>
                    <a:pt x="64" y="212"/>
                    <a:pt x="28" y="157"/>
                    <a:pt x="58" y="119"/>
                  </a:cubicBezTo>
                  <a:cubicBezTo>
                    <a:pt x="75" y="97"/>
                    <a:pt x="79" y="71"/>
                    <a:pt x="67" y="41"/>
                  </a:cubicBezTo>
                  <a:cubicBezTo>
                    <a:pt x="59" y="21"/>
                    <a:pt x="46" y="5"/>
                    <a:pt x="46" y="5"/>
                  </a:cubicBezTo>
                  <a:cubicBezTo>
                    <a:pt x="42" y="0"/>
                    <a:pt x="35" y="0"/>
                    <a:pt x="29" y="4"/>
                  </a:cubicBezTo>
                  <a:cubicBezTo>
                    <a:pt x="25" y="7"/>
                    <a:pt x="24" y="14"/>
                    <a:pt x="28" y="20"/>
                  </a:cubicBezTo>
                  <a:cubicBezTo>
                    <a:pt x="28" y="20"/>
                    <a:pt x="69" y="69"/>
                    <a:pt x="40"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25"/>
            <p:cNvSpPr>
              <a:spLocks noEditPoints="1"/>
            </p:cNvSpPr>
            <p:nvPr/>
          </p:nvSpPr>
          <p:spPr bwMode="auto">
            <a:xfrm>
              <a:off x="228" y="1355"/>
              <a:ext cx="185" cy="547"/>
            </a:xfrm>
            <a:custGeom>
              <a:avLst/>
              <a:gdLst>
                <a:gd name="T0" fmla="*/ 45 w 78"/>
                <a:gd name="T1" fmla="*/ 226 h 230"/>
                <a:gd name="T2" fmla="*/ 55 w 78"/>
                <a:gd name="T3" fmla="*/ 230 h 230"/>
                <a:gd name="T4" fmla="*/ 61 w 78"/>
                <a:gd name="T5" fmla="*/ 229 h 230"/>
                <a:gd name="T6" fmla="*/ 64 w 78"/>
                <a:gd name="T7" fmla="*/ 213 h 230"/>
                <a:gd name="T8" fmla="*/ 59 w 78"/>
                <a:gd name="T9" fmla="*/ 119 h 230"/>
                <a:gd name="T10" fmla="*/ 67 w 78"/>
                <a:gd name="T11" fmla="*/ 41 h 230"/>
                <a:gd name="T12" fmla="*/ 46 w 78"/>
                <a:gd name="T13" fmla="*/ 5 h 230"/>
                <a:gd name="T14" fmla="*/ 30 w 78"/>
                <a:gd name="T15" fmla="*/ 4 h 230"/>
                <a:gd name="T16" fmla="*/ 28 w 78"/>
                <a:gd name="T17" fmla="*/ 20 h 230"/>
                <a:gd name="T18" fmla="*/ 41 w 78"/>
                <a:gd name="T19" fmla="*/ 104 h 230"/>
                <a:gd name="T20" fmla="*/ 45 w 78"/>
                <a:gd name="T21" fmla="*/ 226 h 230"/>
                <a:gd name="T22" fmla="*/ 45 w 78"/>
                <a:gd name="T23" fmla="*/ 226 h 230"/>
                <a:gd name="T24" fmla="*/ 45 w 78"/>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0">
                  <a:moveTo>
                    <a:pt x="45" y="226"/>
                  </a:moveTo>
                  <a:cubicBezTo>
                    <a:pt x="47" y="229"/>
                    <a:pt x="51" y="230"/>
                    <a:pt x="55" y="230"/>
                  </a:cubicBezTo>
                  <a:cubicBezTo>
                    <a:pt x="57" y="230"/>
                    <a:pt x="59" y="230"/>
                    <a:pt x="61" y="229"/>
                  </a:cubicBezTo>
                  <a:cubicBezTo>
                    <a:pt x="66" y="226"/>
                    <a:pt x="67" y="219"/>
                    <a:pt x="64" y="213"/>
                  </a:cubicBezTo>
                  <a:cubicBezTo>
                    <a:pt x="64" y="212"/>
                    <a:pt x="29" y="157"/>
                    <a:pt x="59" y="119"/>
                  </a:cubicBezTo>
                  <a:cubicBezTo>
                    <a:pt x="75" y="97"/>
                    <a:pt x="78" y="71"/>
                    <a:pt x="67" y="41"/>
                  </a:cubicBezTo>
                  <a:cubicBezTo>
                    <a:pt x="59" y="21"/>
                    <a:pt x="47" y="5"/>
                    <a:pt x="46" y="5"/>
                  </a:cubicBezTo>
                  <a:cubicBezTo>
                    <a:pt x="42" y="0"/>
                    <a:pt x="34" y="0"/>
                    <a:pt x="30" y="4"/>
                  </a:cubicBezTo>
                  <a:cubicBezTo>
                    <a:pt x="25" y="7"/>
                    <a:pt x="25" y="14"/>
                    <a:pt x="28" y="20"/>
                  </a:cubicBezTo>
                  <a:cubicBezTo>
                    <a:pt x="29" y="20"/>
                    <a:pt x="68" y="69"/>
                    <a:pt x="41"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8"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3562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BMWebAddress"/>
          <p:cNvSpPr/>
          <p:nvPr userDrawn="1"/>
        </p:nvSpPr>
        <p:spPr>
          <a:xfrm>
            <a:off x="3276601" y="4748540"/>
            <a:ext cx="1524776" cy="261610"/>
          </a:xfrm>
          <a:prstGeom prst="rect">
            <a:avLst/>
          </a:prstGeom>
        </p:spPr>
        <p:txBody>
          <a:bodyPr wrap="none">
            <a:spAutoFit/>
          </a:bodyPr>
          <a:lstStyle/>
          <a:p>
            <a:r>
              <a:rPr lang="en-GB" sz="1100" b="1" smtClean="0">
                <a:solidFill>
                  <a:schemeClr val="accent1"/>
                </a:solidFill>
              </a:rPr>
              <a:t>bakermckenzie.com</a:t>
            </a:r>
            <a:endParaRPr lang="en-GB" sz="1100" b="1" dirty="0">
              <a:solidFill>
                <a:schemeClr val="accent1"/>
              </a:solidFill>
            </a:endParaRPr>
          </a:p>
        </p:txBody>
      </p:sp>
      <p:sp>
        <p:nvSpPr>
          <p:cNvPr id="5" name="BMDisclaimer">
            <a:extLst>
              <a:ext uri="{FF2B5EF4-FFF2-40B4-BE49-F238E27FC236}">
                <a16:creationId xmlns:a16="http://schemas.microsoft.com/office/drawing/2014/main" id="{1C45A0D8-EB22-49DF-A09D-00EC420BCF01}"/>
              </a:ext>
            </a:extLst>
          </p:cNvPr>
          <p:cNvSpPr txBox="1"/>
          <p:nvPr userDrawn="1"/>
        </p:nvSpPr>
        <p:spPr>
          <a:xfrm>
            <a:off x="3354089" y="2736000"/>
            <a:ext cx="5464800" cy="1998000"/>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n-US" sz="800" smtClean="0">
                <a:solidFill>
                  <a:schemeClr val="bg1"/>
                </a:solidFill>
              </a:rPr>
              <a:t>Baker &amp; McKenzie – CIS, Limited is a member firm of Baker &amp; McKenzie International, a global law firm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2020 Baker &amp; McKenzie – CIS, Limited</a:t>
            </a:r>
            <a:endParaRPr lang="en-GB" sz="800" dirty="0">
              <a:solidFill>
                <a:schemeClr val="bg1"/>
              </a:solidFill>
            </a:endParaRPr>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599" y="512063"/>
            <a:ext cx="2488844" cy="863600"/>
          </a:xfrm>
          <a:prstGeom prst="rect">
            <a:avLst/>
          </a:prstGeom>
        </p:spPr>
      </p:pic>
    </p:spTree>
    <p:extLst>
      <p:ext uri="{BB962C8B-B14F-4D97-AF65-F5344CB8AC3E}">
        <p14:creationId xmlns:p14="http://schemas.microsoft.com/office/powerpoint/2010/main" val="45770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GB" dirty="0"/>
          </a:p>
        </p:txBody>
      </p:sp>
      <p:sp>
        <p:nvSpPr>
          <p:cNvPr id="3" name="Slide Number Placeholder 2"/>
          <p:cNvSpPr>
            <a:spLocks noGrp="1"/>
          </p:cNvSpPr>
          <p:nvPr>
            <p:ph type="sldNum" sz="quarter" idx="11"/>
          </p:nvPr>
        </p:nvSpPr>
        <p:spPr/>
        <p:txBody>
          <a:bodyPr/>
          <a:lstStyle/>
          <a:p>
            <a:fld id="{26237FA6-B01B-4AC4-B2C4-042E0C4FC130}" type="slidenum">
              <a:rPr lang="en-GB" smtClean="0"/>
              <a:pPr/>
              <a:t>‹#›</a:t>
            </a:fld>
            <a:endParaRPr lang="en-GB"/>
          </a:p>
        </p:txBody>
      </p:sp>
    </p:spTree>
    <p:extLst>
      <p:ext uri="{BB962C8B-B14F-4D97-AF65-F5344CB8AC3E}">
        <p14:creationId xmlns:p14="http://schemas.microsoft.com/office/powerpoint/2010/main" val="408310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ver (Whit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04800" y="3867895"/>
            <a:ext cx="8507413" cy="304055"/>
          </a:xfrm>
        </p:spPr>
        <p:txBody>
          <a:bodyPr/>
          <a:lstStyle>
            <a:lvl1pPr marL="0" indent="0" algn="l">
              <a:lnSpc>
                <a:spcPct val="90000"/>
              </a:lnSpc>
              <a:spcBef>
                <a:spcPts val="0"/>
              </a:spcBef>
              <a:spcAft>
                <a:spcPts val="0"/>
              </a:spcAft>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Subtitle/Name | Date</a:t>
            </a:r>
          </a:p>
        </p:txBody>
      </p:sp>
      <p:sp>
        <p:nvSpPr>
          <p:cNvPr id="18" name="Rectangle 17"/>
          <p:cNvSpPr/>
          <p:nvPr userDrawn="1"/>
        </p:nvSpPr>
        <p:spPr>
          <a:xfrm>
            <a:off x="318134" y="4318635"/>
            <a:ext cx="158141" cy="11049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8" name="Title 1"/>
          <p:cNvSpPr>
            <a:spLocks noGrp="1"/>
          </p:cNvSpPr>
          <p:nvPr>
            <p:ph type="ctrTitle" hasCustomPrompt="1"/>
          </p:nvPr>
        </p:nvSpPr>
        <p:spPr bwMode="gray">
          <a:xfrm>
            <a:off x="304799" y="3221322"/>
            <a:ext cx="8507413" cy="486053"/>
          </a:xfrm>
        </p:spPr>
        <p:txBody>
          <a:bodyPr anchor="b" anchorCtr="0">
            <a:noAutofit/>
          </a:bodyPr>
          <a:lstStyle>
            <a:lvl1pPr>
              <a:lnSpc>
                <a:spcPct val="90000"/>
              </a:lnSpc>
              <a:spcBef>
                <a:spcPts val="0"/>
              </a:spcBef>
              <a:spcAft>
                <a:spcPts val="0"/>
              </a:spcAft>
              <a:defRPr sz="3800" b="1" spc="-100" baseline="0">
                <a:solidFill>
                  <a:schemeClr val="accent1"/>
                </a:solidFill>
              </a:defRPr>
            </a:lvl1pPr>
          </a:lstStyle>
          <a:p>
            <a:r>
              <a:rPr lang="en-US" dirty="0"/>
              <a:t>Headline to go here…</a:t>
            </a:r>
            <a:endParaRPr lang="en-AU" dirty="0"/>
          </a:p>
        </p:txBody>
      </p:sp>
      <p:pic>
        <p:nvPicPr>
          <p:cNvPr id="2"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12063"/>
            <a:ext cx="2453609" cy="863600"/>
          </a:xfrm>
          <a:prstGeom prst="rect">
            <a:avLst/>
          </a:prstGeom>
        </p:spPr>
      </p:pic>
    </p:spTree>
    <p:extLst>
      <p:ext uri="{BB962C8B-B14F-4D97-AF65-F5344CB8AC3E}">
        <p14:creationId xmlns:p14="http://schemas.microsoft.com/office/powerpoint/2010/main" val="217581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 Imagery">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 y="1809751"/>
            <a:ext cx="9143999" cy="3333750"/>
          </a:xfrm>
        </p:spPr>
        <p:txBody>
          <a:bodyPr/>
          <a:lstStyle/>
          <a:p>
            <a:r>
              <a:rPr lang="en-US" dirty="0"/>
              <a:t>Click icon to add picture</a:t>
            </a:r>
            <a:endParaRPr lang="en-GB" dirty="0"/>
          </a:p>
        </p:txBody>
      </p:sp>
      <p:sp>
        <p:nvSpPr>
          <p:cNvPr id="15" name="Title 1"/>
          <p:cNvSpPr>
            <a:spLocks noGrp="1"/>
          </p:cNvSpPr>
          <p:nvPr>
            <p:ph type="ctrTitle" hasCustomPrompt="1"/>
          </p:nvPr>
        </p:nvSpPr>
        <p:spPr bwMode="gray">
          <a:xfrm>
            <a:off x="3370464" y="507207"/>
            <a:ext cx="5468888" cy="486053"/>
          </a:xfrm>
        </p:spPr>
        <p:txBody>
          <a:bodyPr anchor="b" anchorCtr="0">
            <a:noAutofit/>
          </a:bodyPr>
          <a:lstStyle>
            <a:lvl1pPr>
              <a:lnSpc>
                <a:spcPct val="90000"/>
              </a:lnSpc>
              <a:spcBef>
                <a:spcPts val="0"/>
              </a:spcBef>
              <a:spcAft>
                <a:spcPts val="0"/>
              </a:spcAft>
              <a:defRPr sz="3600" b="0" spc="-100" baseline="0">
                <a:solidFill>
                  <a:schemeClr val="accent1"/>
                </a:solidFill>
              </a:defRPr>
            </a:lvl1pPr>
          </a:lstStyle>
          <a:p>
            <a:r>
              <a:rPr lang="en-US" dirty="0"/>
              <a:t>Headline to go here…</a:t>
            </a:r>
            <a:endParaRPr lang="en-AU" dirty="0"/>
          </a:p>
        </p:txBody>
      </p:sp>
      <p:sp>
        <p:nvSpPr>
          <p:cNvPr id="16" name="Subtitle 2"/>
          <p:cNvSpPr>
            <a:spLocks noGrp="1"/>
          </p:cNvSpPr>
          <p:nvPr>
            <p:ph type="subTitle" idx="1" hasCustomPrompt="1"/>
          </p:nvPr>
        </p:nvSpPr>
        <p:spPr bwMode="gray">
          <a:xfrm>
            <a:off x="3370464" y="1155279"/>
            <a:ext cx="5462302" cy="273471"/>
          </a:xfrm>
        </p:spPr>
        <p:txBody>
          <a:bodyPr/>
          <a:lstStyle>
            <a:lvl1pPr marL="0" indent="0" algn="l">
              <a:lnSpc>
                <a:spcPct val="90000"/>
              </a:lnSpc>
              <a:spcBef>
                <a:spcPts val="0"/>
              </a:spcBef>
              <a:spcAft>
                <a:spcPts val="0"/>
              </a:spcAft>
              <a:buNone/>
              <a:defRPr b="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Subtitle/Name | Date</a:t>
            </a:r>
          </a:p>
        </p:txBody>
      </p:sp>
      <p:pic>
        <p:nvPicPr>
          <p:cNvPr id="2"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12063"/>
            <a:ext cx="2453609" cy="863600"/>
          </a:xfrm>
          <a:prstGeom prst="rect">
            <a:avLst/>
          </a:prstGeom>
        </p:spPr>
      </p:pic>
    </p:spTree>
    <p:extLst>
      <p:ext uri="{BB962C8B-B14F-4D97-AF65-F5344CB8AC3E}">
        <p14:creationId xmlns:p14="http://schemas.microsoft.com/office/powerpoint/2010/main" val="388619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0"/>
            <a:ext cx="9144000" cy="5143500"/>
          </a:xfrm>
        </p:spPr>
        <p:txBody>
          <a:bodyPr/>
          <a:lstStyle/>
          <a:p>
            <a:endParaRPr lang="en-GB"/>
          </a:p>
        </p:txBody>
      </p:sp>
      <p:sp>
        <p:nvSpPr>
          <p:cNvPr id="2" name="Rectangle 1"/>
          <p:cNvSpPr/>
          <p:nvPr userDrawn="1"/>
        </p:nvSpPr>
        <p:spPr>
          <a:xfrm>
            <a:off x="252413" y="252413"/>
            <a:ext cx="8639175" cy="46386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5" name="Title 1"/>
          <p:cNvSpPr>
            <a:spLocks noGrp="1"/>
          </p:cNvSpPr>
          <p:nvPr>
            <p:ph type="title" hasCustomPrompt="1"/>
          </p:nvPr>
        </p:nvSpPr>
        <p:spPr>
          <a:xfrm>
            <a:off x="609601" y="861170"/>
            <a:ext cx="7918730" cy="739030"/>
          </a:xfrm>
        </p:spPr>
        <p:txBody>
          <a:bodyPr>
            <a:noAutofit/>
          </a:bodyPr>
          <a:lstStyle>
            <a:lvl1pPr>
              <a:defRPr sz="5500">
                <a:solidFill>
                  <a:schemeClr val="accent4"/>
                </a:solidFill>
              </a:defRPr>
            </a:lvl1pPr>
          </a:lstStyle>
          <a:p>
            <a:r>
              <a:rPr lang="en-US" dirty="0"/>
              <a:t>Agenda</a:t>
            </a:r>
            <a:endParaRPr lang="en-GB" dirty="0"/>
          </a:p>
        </p:txBody>
      </p:sp>
      <p:sp>
        <p:nvSpPr>
          <p:cNvPr id="6" name="Table Placeholder 5"/>
          <p:cNvSpPr>
            <a:spLocks noGrp="1"/>
          </p:cNvSpPr>
          <p:nvPr>
            <p:ph type="tbl" sz="quarter" idx="10"/>
          </p:nvPr>
        </p:nvSpPr>
        <p:spPr>
          <a:xfrm>
            <a:off x="601867" y="2343149"/>
            <a:ext cx="3817733" cy="2392363"/>
          </a:xfrm>
        </p:spPr>
        <p:txBody>
          <a:bodyPr/>
          <a:lstStyle/>
          <a:p>
            <a:endParaRPr lang="en-GB"/>
          </a:p>
        </p:txBody>
      </p:sp>
      <p:sp>
        <p:nvSpPr>
          <p:cNvPr id="7" name="Table Placeholder 5"/>
          <p:cNvSpPr>
            <a:spLocks noGrp="1"/>
          </p:cNvSpPr>
          <p:nvPr>
            <p:ph type="tbl" sz="quarter" idx="11"/>
          </p:nvPr>
        </p:nvSpPr>
        <p:spPr>
          <a:xfrm>
            <a:off x="4710598" y="2343149"/>
            <a:ext cx="3817733" cy="2392363"/>
          </a:xfrm>
        </p:spPr>
        <p:txBody>
          <a:bodyPr/>
          <a:lstStyle/>
          <a:p>
            <a:endParaRPr lang="en-GB"/>
          </a:p>
        </p:txBody>
      </p:sp>
    </p:spTree>
    <p:extLst>
      <p:ext uri="{BB962C8B-B14F-4D97-AF65-F5344CB8AC3E}">
        <p14:creationId xmlns:p14="http://schemas.microsoft.com/office/powerpoint/2010/main" val="171891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bwMode="gray">
          <a:xfrm>
            <a:off x="1904999" y="2114550"/>
            <a:ext cx="6918325" cy="1524000"/>
          </a:xfrm>
        </p:spPr>
        <p:txBody>
          <a:bodyPr anchor="t" anchorCtr="0">
            <a:noAutofit/>
          </a:bodyPr>
          <a:lstStyle>
            <a:lvl1pPr>
              <a:lnSpc>
                <a:spcPct val="90000"/>
              </a:lnSpc>
              <a:spcBef>
                <a:spcPts val="0"/>
              </a:spcBef>
              <a:spcAft>
                <a:spcPts val="0"/>
              </a:spcAft>
              <a:defRPr sz="5500" b="1" spc="-100" baseline="0">
                <a:solidFill>
                  <a:schemeClr val="accent2"/>
                </a:solidFill>
              </a:defRPr>
            </a:lvl1pPr>
          </a:lstStyle>
          <a:p>
            <a:r>
              <a:rPr lang="en-US" dirty="0"/>
              <a:t>Divider title to </a:t>
            </a:r>
            <a:br>
              <a:rPr lang="en-US" dirty="0"/>
            </a:br>
            <a:r>
              <a:rPr lang="en-US" dirty="0"/>
              <a:t>go here…</a:t>
            </a:r>
            <a:endParaRPr lang="en-AU" dirty="0"/>
          </a:p>
        </p:txBody>
      </p:sp>
      <p:sp>
        <p:nvSpPr>
          <p:cNvPr id="11" name="Text Placeholder 10"/>
          <p:cNvSpPr>
            <a:spLocks noGrp="1"/>
          </p:cNvSpPr>
          <p:nvPr>
            <p:ph type="body" sz="quarter" idx="10" hasCustomPrompt="1"/>
          </p:nvPr>
        </p:nvSpPr>
        <p:spPr>
          <a:xfrm>
            <a:off x="1295400" y="1428381"/>
            <a:ext cx="609600" cy="502489"/>
          </a:xfrm>
          <a:solidFill>
            <a:schemeClr val="accent1"/>
          </a:solidFill>
        </p:spPr>
        <p:txBody>
          <a:bodyPr anchor="ctr" anchorCtr="1">
            <a:noAutofit/>
          </a:bodyPr>
          <a:lstStyle>
            <a:lvl1pPr>
              <a:defRPr sz="3500" b="1">
                <a:solidFill>
                  <a:schemeClr val="bg1"/>
                </a:solidFill>
              </a:defRPr>
            </a:lvl1pPr>
          </a:lstStyle>
          <a:p>
            <a:r>
              <a:rPr lang="en-US" dirty="0"/>
              <a:t>1</a:t>
            </a:r>
            <a:endParaRPr lang="en-AU" dirty="0"/>
          </a:p>
        </p:txBody>
      </p:sp>
    </p:spTree>
    <p:extLst>
      <p:ext uri="{BB962C8B-B14F-4D97-AF65-F5344CB8AC3E}">
        <p14:creationId xmlns:p14="http://schemas.microsoft.com/office/powerpoint/2010/main" val="282995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0" hasCustomPrompt="1"/>
          </p:nvPr>
        </p:nvSpPr>
        <p:spPr>
          <a:xfrm>
            <a:off x="1295400" y="1428381"/>
            <a:ext cx="609600" cy="502489"/>
          </a:xfrm>
          <a:solidFill>
            <a:schemeClr val="accent1"/>
          </a:solidFill>
        </p:spPr>
        <p:txBody>
          <a:bodyPr anchor="ctr" anchorCtr="1">
            <a:noAutofit/>
          </a:bodyPr>
          <a:lstStyle>
            <a:lvl1pPr>
              <a:defRPr sz="3500" b="1">
                <a:solidFill>
                  <a:schemeClr val="bg1"/>
                </a:solidFill>
                <a:latin typeface="Arial" panose="020B0604020202020204" pitchFamily="34" charset="0"/>
                <a:cs typeface="Arial" panose="020B0604020202020204" pitchFamily="34" charset="0"/>
              </a:defRPr>
            </a:lvl1pPr>
          </a:lstStyle>
          <a:p>
            <a:r>
              <a:rPr lang="en-US" dirty="0"/>
              <a:t>1</a:t>
            </a:r>
            <a:endParaRPr lang="en-AU" dirty="0"/>
          </a:p>
        </p:txBody>
      </p:sp>
      <p:sp>
        <p:nvSpPr>
          <p:cNvPr id="4" name="Title 1"/>
          <p:cNvSpPr>
            <a:spLocks noGrp="1"/>
          </p:cNvSpPr>
          <p:nvPr>
            <p:ph type="ctrTitle" hasCustomPrompt="1"/>
          </p:nvPr>
        </p:nvSpPr>
        <p:spPr bwMode="gray">
          <a:xfrm>
            <a:off x="1904999" y="2114550"/>
            <a:ext cx="6918325" cy="1524000"/>
          </a:xfrm>
        </p:spPr>
        <p:txBody>
          <a:bodyPr anchor="t" anchorCtr="0">
            <a:noAutofit/>
          </a:bodyPr>
          <a:lstStyle>
            <a:lvl1pPr>
              <a:lnSpc>
                <a:spcPct val="90000"/>
              </a:lnSpc>
              <a:spcBef>
                <a:spcPts val="0"/>
              </a:spcBef>
              <a:spcAft>
                <a:spcPts val="0"/>
              </a:spcAft>
              <a:defRPr sz="5500" b="1" spc="-100" baseline="0">
                <a:solidFill>
                  <a:schemeClr val="bg1"/>
                </a:solidFill>
              </a:defRPr>
            </a:lvl1pPr>
          </a:lstStyle>
          <a:p>
            <a:r>
              <a:rPr lang="en-US" dirty="0"/>
              <a:t>Divider title to </a:t>
            </a:r>
            <a:br>
              <a:rPr lang="en-US" dirty="0"/>
            </a:br>
            <a:r>
              <a:rPr lang="en-US" dirty="0"/>
              <a:t>go here…</a:t>
            </a:r>
            <a:endParaRPr lang="en-AU" dirty="0"/>
          </a:p>
        </p:txBody>
      </p:sp>
    </p:spTree>
    <p:extLst>
      <p:ext uri="{BB962C8B-B14F-4D97-AF65-F5344CB8AC3E}">
        <p14:creationId xmlns:p14="http://schemas.microsoft.com/office/powerpoint/2010/main" val="312759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1809750"/>
            <a:ext cx="8229600" cy="1905000"/>
          </a:xfrm>
        </p:spPr>
        <p:txBody>
          <a:bodyPr anchor="ctr" anchorCtr="0">
            <a:normAutofit/>
          </a:bodyPr>
          <a:lstStyle>
            <a:lvl1pPr algn="ctr">
              <a:lnSpc>
                <a:spcPct val="100000"/>
              </a:lnSpc>
              <a:defRPr sz="3700" b="1">
                <a:solidFill>
                  <a:schemeClr val="accent3"/>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We are all in the gutter, but some </a:t>
            </a:r>
          </a:p>
          <a:p>
            <a:pPr lvl="0"/>
            <a:r>
              <a:rPr lang="en-GB" dirty="0"/>
              <a:t>of us are looking at the stars.</a:t>
            </a:r>
          </a:p>
        </p:txBody>
      </p:sp>
      <p:sp>
        <p:nvSpPr>
          <p:cNvPr id="9" name="Text Placeholder 8"/>
          <p:cNvSpPr>
            <a:spLocks noGrp="1"/>
          </p:cNvSpPr>
          <p:nvPr>
            <p:ph type="body" sz="quarter" idx="11" hasCustomPrompt="1"/>
          </p:nvPr>
        </p:nvSpPr>
        <p:spPr>
          <a:xfrm>
            <a:off x="457200" y="3790950"/>
            <a:ext cx="8229600" cy="533400"/>
          </a:xfrm>
        </p:spPr>
        <p:txBody>
          <a:bodyPr>
            <a:normAutofit/>
          </a:bodyPr>
          <a:lstStyle>
            <a:lvl1pPr algn="ctr">
              <a:defRPr sz="2700">
                <a:solidFill>
                  <a:schemeClr val="accent1"/>
                </a:solidFill>
              </a:defRPr>
            </a:lvl1pPr>
          </a:lstStyle>
          <a:p>
            <a:pPr lvl="0"/>
            <a:r>
              <a:rPr lang="en-US"/>
              <a:t>Oscar Wilde</a:t>
            </a:r>
            <a:endParaRPr lang="en-GB"/>
          </a:p>
        </p:txBody>
      </p:sp>
      <p:sp>
        <p:nvSpPr>
          <p:cNvPr id="14" name="Freeform 7"/>
          <p:cNvSpPr>
            <a:spLocks noEditPoints="1"/>
          </p:cNvSpPr>
          <p:nvPr userDrawn="1"/>
        </p:nvSpPr>
        <p:spPr bwMode="auto">
          <a:xfrm>
            <a:off x="4157868" y="880044"/>
            <a:ext cx="828265" cy="643833"/>
          </a:xfrm>
          <a:custGeom>
            <a:avLst/>
            <a:gdLst>
              <a:gd name="T0" fmla="*/ 39 w 405"/>
              <a:gd name="T1" fmla="*/ 81 h 315"/>
              <a:gd name="T2" fmla="*/ 0 w 405"/>
              <a:gd name="T3" fmla="*/ 195 h 315"/>
              <a:gd name="T4" fmla="*/ 29 w 405"/>
              <a:gd name="T5" fmla="*/ 282 h 315"/>
              <a:gd name="T6" fmla="*/ 97 w 405"/>
              <a:gd name="T7" fmla="*/ 315 h 315"/>
              <a:gd name="T8" fmla="*/ 155 w 405"/>
              <a:gd name="T9" fmla="*/ 291 h 315"/>
              <a:gd name="T10" fmla="*/ 179 w 405"/>
              <a:gd name="T11" fmla="*/ 235 h 315"/>
              <a:gd name="T12" fmla="*/ 158 w 405"/>
              <a:gd name="T13" fmla="*/ 183 h 315"/>
              <a:gd name="T14" fmla="*/ 110 w 405"/>
              <a:gd name="T15" fmla="*/ 161 h 315"/>
              <a:gd name="T16" fmla="*/ 72 w 405"/>
              <a:gd name="T17" fmla="*/ 172 h 315"/>
              <a:gd name="T18" fmla="*/ 65 w 405"/>
              <a:gd name="T19" fmla="*/ 175 h 315"/>
              <a:gd name="T20" fmla="*/ 61 w 405"/>
              <a:gd name="T21" fmla="*/ 172 h 315"/>
              <a:gd name="T22" fmla="*/ 58 w 405"/>
              <a:gd name="T23" fmla="*/ 159 h 315"/>
              <a:gd name="T24" fmla="*/ 86 w 405"/>
              <a:gd name="T25" fmla="*/ 79 h 315"/>
              <a:gd name="T26" fmla="*/ 163 w 405"/>
              <a:gd name="T27" fmla="*/ 23 h 315"/>
              <a:gd name="T28" fmla="*/ 163 w 405"/>
              <a:gd name="T29" fmla="*/ 0 h 315"/>
              <a:gd name="T30" fmla="*/ 39 w 405"/>
              <a:gd name="T31" fmla="*/ 81 h 315"/>
              <a:gd name="T32" fmla="*/ 266 w 405"/>
              <a:gd name="T33" fmla="*/ 81 h 315"/>
              <a:gd name="T34" fmla="*/ 227 w 405"/>
              <a:gd name="T35" fmla="*/ 195 h 315"/>
              <a:gd name="T36" fmla="*/ 256 w 405"/>
              <a:gd name="T37" fmla="*/ 282 h 315"/>
              <a:gd name="T38" fmla="*/ 324 w 405"/>
              <a:gd name="T39" fmla="*/ 315 h 315"/>
              <a:gd name="T40" fmla="*/ 382 w 405"/>
              <a:gd name="T41" fmla="*/ 291 h 315"/>
              <a:gd name="T42" fmla="*/ 405 w 405"/>
              <a:gd name="T43" fmla="*/ 235 h 315"/>
              <a:gd name="T44" fmla="*/ 385 w 405"/>
              <a:gd name="T45" fmla="*/ 183 h 315"/>
              <a:gd name="T46" fmla="*/ 337 w 405"/>
              <a:gd name="T47" fmla="*/ 161 h 315"/>
              <a:gd name="T48" fmla="*/ 299 w 405"/>
              <a:gd name="T49" fmla="*/ 172 h 315"/>
              <a:gd name="T50" fmla="*/ 292 w 405"/>
              <a:gd name="T51" fmla="*/ 175 h 315"/>
              <a:gd name="T52" fmla="*/ 288 w 405"/>
              <a:gd name="T53" fmla="*/ 172 h 315"/>
              <a:gd name="T54" fmla="*/ 285 w 405"/>
              <a:gd name="T55" fmla="*/ 159 h 315"/>
              <a:gd name="T56" fmla="*/ 313 w 405"/>
              <a:gd name="T57" fmla="*/ 79 h 315"/>
              <a:gd name="T58" fmla="*/ 389 w 405"/>
              <a:gd name="T59" fmla="*/ 23 h 315"/>
              <a:gd name="T60" fmla="*/ 389 w 405"/>
              <a:gd name="T61" fmla="*/ 0 h 315"/>
              <a:gd name="T62" fmla="*/ 266 w 405"/>
              <a:gd name="T63" fmla="*/ 8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315">
                <a:moveTo>
                  <a:pt x="39" y="81"/>
                </a:moveTo>
                <a:cubicBezTo>
                  <a:pt x="13" y="114"/>
                  <a:pt x="0" y="152"/>
                  <a:pt x="0" y="195"/>
                </a:cubicBezTo>
                <a:cubicBezTo>
                  <a:pt x="0" y="231"/>
                  <a:pt x="10" y="260"/>
                  <a:pt x="29" y="282"/>
                </a:cubicBezTo>
                <a:cubicBezTo>
                  <a:pt x="48" y="304"/>
                  <a:pt x="71" y="315"/>
                  <a:pt x="97" y="315"/>
                </a:cubicBezTo>
                <a:cubicBezTo>
                  <a:pt x="120" y="315"/>
                  <a:pt x="139" y="307"/>
                  <a:pt x="155" y="291"/>
                </a:cubicBezTo>
                <a:cubicBezTo>
                  <a:pt x="171" y="274"/>
                  <a:pt x="179" y="256"/>
                  <a:pt x="179" y="235"/>
                </a:cubicBezTo>
                <a:cubicBezTo>
                  <a:pt x="179" y="215"/>
                  <a:pt x="172" y="197"/>
                  <a:pt x="158" y="183"/>
                </a:cubicBezTo>
                <a:cubicBezTo>
                  <a:pt x="144" y="168"/>
                  <a:pt x="128" y="161"/>
                  <a:pt x="110" y="161"/>
                </a:cubicBezTo>
                <a:cubicBezTo>
                  <a:pt x="95" y="161"/>
                  <a:pt x="82" y="164"/>
                  <a:pt x="72" y="172"/>
                </a:cubicBezTo>
                <a:cubicBezTo>
                  <a:pt x="69" y="174"/>
                  <a:pt x="67" y="175"/>
                  <a:pt x="65" y="175"/>
                </a:cubicBezTo>
                <a:cubicBezTo>
                  <a:pt x="63" y="175"/>
                  <a:pt x="62" y="174"/>
                  <a:pt x="61" y="172"/>
                </a:cubicBezTo>
                <a:cubicBezTo>
                  <a:pt x="59" y="169"/>
                  <a:pt x="58" y="165"/>
                  <a:pt x="58" y="159"/>
                </a:cubicBezTo>
                <a:cubicBezTo>
                  <a:pt x="58" y="131"/>
                  <a:pt x="67" y="105"/>
                  <a:pt x="86" y="79"/>
                </a:cubicBezTo>
                <a:cubicBezTo>
                  <a:pt x="104" y="53"/>
                  <a:pt x="130" y="35"/>
                  <a:pt x="163" y="23"/>
                </a:cubicBezTo>
                <a:cubicBezTo>
                  <a:pt x="163" y="0"/>
                  <a:pt x="163" y="0"/>
                  <a:pt x="163" y="0"/>
                </a:cubicBezTo>
                <a:cubicBezTo>
                  <a:pt x="106" y="20"/>
                  <a:pt x="65" y="47"/>
                  <a:pt x="39" y="81"/>
                </a:cubicBezTo>
                <a:moveTo>
                  <a:pt x="266" y="81"/>
                </a:moveTo>
                <a:cubicBezTo>
                  <a:pt x="240" y="114"/>
                  <a:pt x="227" y="152"/>
                  <a:pt x="227" y="195"/>
                </a:cubicBezTo>
                <a:cubicBezTo>
                  <a:pt x="227" y="231"/>
                  <a:pt x="236" y="260"/>
                  <a:pt x="256" y="282"/>
                </a:cubicBezTo>
                <a:cubicBezTo>
                  <a:pt x="275" y="304"/>
                  <a:pt x="297" y="315"/>
                  <a:pt x="324" y="315"/>
                </a:cubicBezTo>
                <a:cubicBezTo>
                  <a:pt x="347" y="315"/>
                  <a:pt x="366" y="307"/>
                  <a:pt x="382" y="291"/>
                </a:cubicBezTo>
                <a:cubicBezTo>
                  <a:pt x="398" y="274"/>
                  <a:pt x="405" y="256"/>
                  <a:pt x="405" y="235"/>
                </a:cubicBezTo>
                <a:cubicBezTo>
                  <a:pt x="405" y="215"/>
                  <a:pt x="399" y="197"/>
                  <a:pt x="385" y="183"/>
                </a:cubicBezTo>
                <a:cubicBezTo>
                  <a:pt x="371" y="168"/>
                  <a:pt x="355" y="161"/>
                  <a:pt x="337" y="161"/>
                </a:cubicBezTo>
                <a:cubicBezTo>
                  <a:pt x="322" y="161"/>
                  <a:pt x="309" y="164"/>
                  <a:pt x="299" y="172"/>
                </a:cubicBezTo>
                <a:cubicBezTo>
                  <a:pt x="296" y="174"/>
                  <a:pt x="293" y="175"/>
                  <a:pt x="292" y="175"/>
                </a:cubicBezTo>
                <a:cubicBezTo>
                  <a:pt x="290" y="175"/>
                  <a:pt x="289" y="174"/>
                  <a:pt x="288" y="172"/>
                </a:cubicBezTo>
                <a:cubicBezTo>
                  <a:pt x="286" y="169"/>
                  <a:pt x="285" y="165"/>
                  <a:pt x="285" y="159"/>
                </a:cubicBezTo>
                <a:cubicBezTo>
                  <a:pt x="285" y="131"/>
                  <a:pt x="294" y="105"/>
                  <a:pt x="313" y="79"/>
                </a:cubicBezTo>
                <a:cubicBezTo>
                  <a:pt x="331" y="53"/>
                  <a:pt x="357" y="35"/>
                  <a:pt x="389" y="23"/>
                </a:cubicBezTo>
                <a:cubicBezTo>
                  <a:pt x="389" y="0"/>
                  <a:pt x="389" y="0"/>
                  <a:pt x="389" y="0"/>
                </a:cubicBezTo>
                <a:cubicBezTo>
                  <a:pt x="333" y="20"/>
                  <a:pt x="292" y="47"/>
                  <a:pt x="266" y="8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4933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5143500"/>
          </a:xfrm>
        </p:spPr>
        <p:txBody>
          <a:bodyPr/>
          <a:lstStyle/>
          <a:p>
            <a:endParaRPr lang="en-GB"/>
          </a:p>
        </p:txBody>
      </p: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4575" t="37299"/>
          <a:stretch/>
        </p:blipFill>
        <p:spPr bwMode="auto">
          <a:xfrm>
            <a:off x="572" y="0"/>
            <a:ext cx="6633591"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096963" y="1581150"/>
            <a:ext cx="4846637" cy="762000"/>
          </a:xfrm>
        </p:spPr>
        <p:txBody>
          <a:bodyPr/>
          <a:lstStyle>
            <a:lvl1pPr>
              <a:defRPr lang="en-US" sz="5500" b="1" kern="1200" spc="-100" dirty="0" smtClean="0">
                <a:solidFill>
                  <a:schemeClr val="accent4"/>
                </a:solidFill>
                <a:latin typeface="+mj-lt"/>
                <a:ea typeface="+mj-ea"/>
                <a:cs typeface="+mj-cs"/>
              </a:defRPr>
            </a:lvl1pPr>
          </a:lstStyle>
          <a:p>
            <a:pPr marL="0" lvl="0" indent="0" algn="l" defTabSz="914400" rtl="0" eaLnBrk="1" latinLnBrk="0" hangingPunct="1">
              <a:lnSpc>
                <a:spcPct val="85000"/>
              </a:lnSpc>
              <a:spcBef>
                <a:spcPct val="0"/>
              </a:spcBef>
              <a:spcAft>
                <a:spcPts val="600"/>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28333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inal Slide (Whit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143500"/>
          </a:xfrm>
        </p:spPr>
        <p:txBody>
          <a:bodyPr/>
          <a:lstStyle/>
          <a:p>
            <a:endParaRPr lang="en-GB"/>
          </a:p>
        </p:txBody>
      </p:sp>
      <p:sp>
        <p:nvSpPr>
          <p:cNvPr id="11" name="BMDisclaimer"/>
          <p:cNvSpPr txBox="1"/>
          <p:nvPr userDrawn="1"/>
        </p:nvSpPr>
        <p:spPr>
          <a:xfrm>
            <a:off x="3354091" y="2737027"/>
            <a:ext cx="5462885" cy="1998486"/>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n-US" sz="800" smtClean="0">
                <a:solidFill>
                  <a:schemeClr val="bg1"/>
                </a:solidFill>
              </a:rPr>
              <a:t>Baker &amp; McKenzie – CIS, Limited is a member firm of Baker &amp; McKenzie International, a global law firm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2020 Baker &amp; McKenzie – CIS, Limited</a:t>
            </a:r>
            <a:endParaRPr lang="en-GB" sz="800" dirty="0">
              <a:solidFill>
                <a:schemeClr val="bg1"/>
              </a:solidFill>
            </a:endParaRPr>
          </a:p>
        </p:txBody>
      </p:sp>
      <p:sp>
        <p:nvSpPr>
          <p:cNvPr id="3" name="BMWebAddress"/>
          <p:cNvSpPr/>
          <p:nvPr userDrawn="1"/>
        </p:nvSpPr>
        <p:spPr>
          <a:xfrm>
            <a:off x="3276601" y="3562350"/>
            <a:ext cx="1396536" cy="246221"/>
          </a:xfrm>
          <a:prstGeom prst="rect">
            <a:avLst/>
          </a:prstGeom>
        </p:spPr>
        <p:txBody>
          <a:bodyPr wrap="none">
            <a:spAutoFit/>
          </a:bodyPr>
          <a:lstStyle/>
          <a:p>
            <a:r>
              <a:rPr lang="en-GB" sz="1000" b="1" smtClean="0">
                <a:solidFill>
                  <a:schemeClr val="bg1"/>
                </a:solidFill>
              </a:rPr>
              <a:t>bakermckenzie.com</a:t>
            </a:r>
            <a:endParaRPr lang="en-GB" sz="1000" b="1" dirty="0">
              <a:solidFill>
                <a:schemeClr val="bg1"/>
              </a:solidFill>
            </a:endParaRPr>
          </a:p>
        </p:txBody>
      </p:sp>
      <p:pic>
        <p:nvPicPr>
          <p:cNvPr id="2" name="BMLogo"/>
          <p:cNvPicPr>
            <a:picLocks noChangeAspect="1"/>
          </p:cNvPicPr>
          <p:nvPr userDrawn="1"/>
        </p:nvPicPr>
        <p:blipFill>
          <a:blip r:embed="rId2">
            <a:duotone>
              <a:schemeClr val="bg2">
                <a:shade val="45000"/>
                <a:satMod val="135000"/>
              </a:schemeClr>
              <a:prstClr val="white"/>
            </a:duotone>
            <a:lum bright="100000"/>
            <a:extLst>
              <a:ext uri="{28A0092B-C50C-407E-A947-70E740481C1C}">
                <a14:useLocalDpi xmlns:a14="http://schemas.microsoft.com/office/drawing/2010/main"/>
              </a:ext>
            </a:extLst>
          </a:blip>
          <a:stretch>
            <a:fillRect/>
          </a:stretch>
        </p:blipFill>
        <p:spPr>
          <a:xfrm>
            <a:off x="238125" y="512064"/>
            <a:ext cx="2453400" cy="861862"/>
          </a:xfrm>
          <a:prstGeom prst="rect">
            <a:avLst/>
          </a:prstGeom>
        </p:spPr>
      </p:pic>
      <p:pic>
        <p:nvPicPr>
          <p:cNvPr id="4" name="BM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12063"/>
            <a:ext cx="2453609" cy="863600"/>
          </a:xfrm>
          <a:prstGeom prst="rect">
            <a:avLst/>
          </a:prstGeom>
        </p:spPr>
      </p:pic>
    </p:spTree>
    <p:extLst>
      <p:ext uri="{BB962C8B-B14F-4D97-AF65-F5344CB8AC3E}">
        <p14:creationId xmlns:p14="http://schemas.microsoft.com/office/powerpoint/2010/main" val="79832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over">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 y="70"/>
            <a:ext cx="9144892"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04800" y="3867895"/>
            <a:ext cx="8507413" cy="304055"/>
          </a:xfrm>
        </p:spPr>
        <p:txBody>
          <a:bodyPr/>
          <a:lstStyle>
            <a:lvl1pPr marL="0" indent="0" algn="l">
              <a:lnSpc>
                <a:spcPct val="90000"/>
              </a:lnSpc>
              <a:spcBef>
                <a:spcPts val="0"/>
              </a:spcBef>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Subtitle/Name | Date</a:t>
            </a:r>
          </a:p>
        </p:txBody>
      </p:sp>
      <p:sp>
        <p:nvSpPr>
          <p:cNvPr id="18" name="Rectangle 17"/>
          <p:cNvSpPr/>
          <p:nvPr/>
        </p:nvSpPr>
        <p:spPr>
          <a:xfrm>
            <a:off x="318134" y="4318635"/>
            <a:ext cx="158141" cy="11049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8" name="Title 1"/>
          <p:cNvSpPr>
            <a:spLocks noGrp="1"/>
          </p:cNvSpPr>
          <p:nvPr>
            <p:ph type="ctrTitle" hasCustomPrompt="1"/>
          </p:nvPr>
        </p:nvSpPr>
        <p:spPr bwMode="gray">
          <a:xfrm>
            <a:off x="304799" y="3221322"/>
            <a:ext cx="8507413" cy="486053"/>
          </a:xfrm>
        </p:spPr>
        <p:txBody>
          <a:bodyPr anchor="b" anchorCtr="0">
            <a:noAutofit/>
          </a:bodyPr>
          <a:lstStyle>
            <a:lvl1pPr>
              <a:lnSpc>
                <a:spcPct val="90000"/>
              </a:lnSpc>
              <a:spcBef>
                <a:spcPts val="0"/>
              </a:spcBef>
              <a:spcAft>
                <a:spcPts val="0"/>
              </a:spcAft>
              <a:defRPr sz="3800" b="1" spc="-100" baseline="0">
                <a:solidFill>
                  <a:schemeClr val="bg1"/>
                </a:solidFill>
              </a:defRPr>
            </a:lvl1pPr>
          </a:lstStyle>
          <a:p>
            <a:r>
              <a:rPr lang="en-US" dirty="0"/>
              <a:t>Headline to go here…</a:t>
            </a:r>
            <a:endParaRPr lang="en-AU" dirty="0"/>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12063"/>
            <a:ext cx="2480049" cy="863600"/>
          </a:xfrm>
          <a:prstGeom prst="rect">
            <a:avLst/>
          </a:prstGeom>
        </p:spPr>
      </p:pic>
    </p:spTree>
    <p:extLst>
      <p:ext uri="{BB962C8B-B14F-4D97-AF65-F5344CB8AC3E}">
        <p14:creationId xmlns:p14="http://schemas.microsoft.com/office/powerpoint/2010/main" val="231744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630392-7187-4ED2-8703-5E1D50C7FB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2" name="Rectangle 1"/>
          <p:cNvSpPr/>
          <p:nvPr userDrawn="1"/>
        </p:nvSpPr>
        <p:spPr>
          <a:xfrm>
            <a:off x="252413" y="252413"/>
            <a:ext cx="8639175" cy="46386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5" name="Title 1"/>
          <p:cNvSpPr>
            <a:spLocks noGrp="1"/>
          </p:cNvSpPr>
          <p:nvPr>
            <p:ph type="title" hasCustomPrompt="1"/>
          </p:nvPr>
        </p:nvSpPr>
        <p:spPr>
          <a:xfrm>
            <a:off x="609601" y="861170"/>
            <a:ext cx="7918730" cy="739030"/>
          </a:xfrm>
        </p:spPr>
        <p:txBody>
          <a:bodyPr>
            <a:noAutofit/>
          </a:bodyPr>
          <a:lstStyle>
            <a:lvl1pPr>
              <a:defRPr sz="5500">
                <a:solidFill>
                  <a:schemeClr val="accent4"/>
                </a:solidFill>
              </a:defRPr>
            </a:lvl1pPr>
          </a:lstStyle>
          <a:p>
            <a:r>
              <a:rPr lang="en-US" dirty="0"/>
              <a:t>Agenda</a:t>
            </a:r>
            <a:endParaRPr lang="en-GB" dirty="0"/>
          </a:p>
        </p:txBody>
      </p:sp>
      <p:sp>
        <p:nvSpPr>
          <p:cNvPr id="6" name="Table Placeholder 5"/>
          <p:cNvSpPr>
            <a:spLocks noGrp="1"/>
          </p:cNvSpPr>
          <p:nvPr>
            <p:ph type="tbl" sz="quarter" idx="10"/>
          </p:nvPr>
        </p:nvSpPr>
        <p:spPr>
          <a:xfrm>
            <a:off x="601867" y="2343149"/>
            <a:ext cx="3817733" cy="2392363"/>
          </a:xfrm>
        </p:spPr>
        <p:txBody>
          <a:bodyPr/>
          <a:lstStyle/>
          <a:p>
            <a:endParaRPr lang="en-GB"/>
          </a:p>
        </p:txBody>
      </p:sp>
      <p:sp>
        <p:nvSpPr>
          <p:cNvPr id="8" name="Table Placeholder 5"/>
          <p:cNvSpPr>
            <a:spLocks noGrp="1"/>
          </p:cNvSpPr>
          <p:nvPr>
            <p:ph type="tbl" sz="quarter" idx="11"/>
          </p:nvPr>
        </p:nvSpPr>
        <p:spPr>
          <a:xfrm>
            <a:off x="4723850" y="2343149"/>
            <a:ext cx="3817733" cy="2392363"/>
          </a:xfrm>
        </p:spPr>
        <p:txBody>
          <a:bodyPr/>
          <a:lstStyle/>
          <a:p>
            <a:endParaRPr lang="en-GB"/>
          </a:p>
        </p:txBody>
      </p:sp>
    </p:spTree>
    <p:extLst>
      <p:ext uri="{BB962C8B-B14F-4D97-AF65-F5344CB8AC3E}">
        <p14:creationId xmlns:p14="http://schemas.microsoft.com/office/powerpoint/2010/main" val="274698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 y="70"/>
            <a:ext cx="9144892" cy="51433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ctrTitle" hasCustomPrompt="1"/>
          </p:nvPr>
        </p:nvSpPr>
        <p:spPr bwMode="gray">
          <a:xfrm>
            <a:off x="1904999" y="2114550"/>
            <a:ext cx="6918325" cy="1524000"/>
          </a:xfrm>
        </p:spPr>
        <p:txBody>
          <a:bodyPr anchor="t" anchorCtr="0">
            <a:noAutofit/>
          </a:bodyPr>
          <a:lstStyle>
            <a:lvl1pPr>
              <a:lnSpc>
                <a:spcPct val="90000"/>
              </a:lnSpc>
              <a:spcBef>
                <a:spcPts val="0"/>
              </a:spcBef>
              <a:spcAft>
                <a:spcPts val="0"/>
              </a:spcAft>
              <a:defRPr sz="5500" b="1" spc="-100" baseline="0">
                <a:solidFill>
                  <a:schemeClr val="bg1"/>
                </a:solidFill>
                <a:latin typeface="Arial" panose="020B0604020202020204" pitchFamily="34" charset="0"/>
                <a:cs typeface="Arial" panose="020B0604020202020204" pitchFamily="34" charset="0"/>
              </a:defRPr>
            </a:lvl1pPr>
          </a:lstStyle>
          <a:p>
            <a:r>
              <a:rPr lang="en-US" dirty="0"/>
              <a:t>Divider title to </a:t>
            </a:r>
            <a:br>
              <a:rPr lang="en-US" dirty="0"/>
            </a:br>
            <a:r>
              <a:rPr lang="en-US" dirty="0"/>
              <a:t>go here…</a:t>
            </a:r>
            <a:endParaRPr lang="en-AU" dirty="0"/>
          </a:p>
        </p:txBody>
      </p:sp>
      <p:sp>
        <p:nvSpPr>
          <p:cNvPr id="11" name="Text Placeholder 10"/>
          <p:cNvSpPr>
            <a:spLocks noGrp="1"/>
          </p:cNvSpPr>
          <p:nvPr>
            <p:ph type="body" sz="quarter" idx="10" hasCustomPrompt="1"/>
          </p:nvPr>
        </p:nvSpPr>
        <p:spPr>
          <a:xfrm>
            <a:off x="1295400" y="1428381"/>
            <a:ext cx="609600" cy="502489"/>
          </a:xfrm>
          <a:solidFill>
            <a:schemeClr val="accent1"/>
          </a:solidFill>
        </p:spPr>
        <p:txBody>
          <a:bodyPr anchor="ctr" anchorCtr="1">
            <a:noAutofit/>
          </a:bodyPr>
          <a:lstStyle>
            <a:lvl1pPr>
              <a:defRPr sz="3500" b="1">
                <a:solidFill>
                  <a:schemeClr val="bg1"/>
                </a:solidFill>
              </a:defRPr>
            </a:lvl1pPr>
          </a:lstStyle>
          <a:p>
            <a:r>
              <a:rPr lang="en-US" dirty="0"/>
              <a:t>1</a:t>
            </a:r>
            <a:endParaRPr lang="en-AU" dirty="0"/>
          </a:p>
        </p:txBody>
      </p:sp>
    </p:spTree>
    <p:extLst>
      <p:ext uri="{BB962C8B-B14F-4D97-AF65-F5344CB8AC3E}">
        <p14:creationId xmlns:p14="http://schemas.microsoft.com/office/powerpoint/2010/main" val="181304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1809750"/>
            <a:ext cx="8229600" cy="1905000"/>
          </a:xfrm>
        </p:spPr>
        <p:txBody>
          <a:bodyPr anchor="ctr" anchorCtr="0">
            <a:normAutofit/>
          </a:bodyPr>
          <a:lstStyle>
            <a:lvl1pPr algn="ctr">
              <a:lnSpc>
                <a:spcPct val="100000"/>
              </a:lnSpc>
              <a:defRPr sz="37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We are all in the gutter, but some </a:t>
            </a:r>
          </a:p>
          <a:p>
            <a:pPr lvl="0"/>
            <a:r>
              <a:rPr lang="en-GB" dirty="0"/>
              <a:t>of us are looking at the stars.</a:t>
            </a:r>
          </a:p>
        </p:txBody>
      </p:sp>
      <p:sp>
        <p:nvSpPr>
          <p:cNvPr id="9" name="Text Placeholder 8"/>
          <p:cNvSpPr>
            <a:spLocks noGrp="1"/>
          </p:cNvSpPr>
          <p:nvPr>
            <p:ph type="body" sz="quarter" idx="11" hasCustomPrompt="1"/>
          </p:nvPr>
        </p:nvSpPr>
        <p:spPr>
          <a:xfrm>
            <a:off x="457200" y="3790950"/>
            <a:ext cx="8229600" cy="533400"/>
          </a:xfrm>
        </p:spPr>
        <p:txBody>
          <a:bodyPr>
            <a:normAutofit/>
          </a:bodyPr>
          <a:lstStyle>
            <a:lvl1pPr algn="ctr">
              <a:defRPr sz="2700">
                <a:solidFill>
                  <a:schemeClr val="accent3"/>
                </a:solidFill>
              </a:defRPr>
            </a:lvl1pPr>
          </a:lstStyle>
          <a:p>
            <a:pPr lvl="0"/>
            <a:r>
              <a:rPr lang="en-US"/>
              <a:t>Oscar Wilde</a:t>
            </a:r>
            <a:endParaRPr lang="en-GB"/>
          </a:p>
        </p:txBody>
      </p:sp>
      <p:sp>
        <p:nvSpPr>
          <p:cNvPr id="14" name="Freeform 7"/>
          <p:cNvSpPr>
            <a:spLocks noEditPoints="1"/>
          </p:cNvSpPr>
          <p:nvPr userDrawn="1"/>
        </p:nvSpPr>
        <p:spPr bwMode="auto">
          <a:xfrm>
            <a:off x="4157868" y="880044"/>
            <a:ext cx="828265" cy="643833"/>
          </a:xfrm>
          <a:custGeom>
            <a:avLst/>
            <a:gdLst>
              <a:gd name="T0" fmla="*/ 39 w 405"/>
              <a:gd name="T1" fmla="*/ 81 h 315"/>
              <a:gd name="T2" fmla="*/ 0 w 405"/>
              <a:gd name="T3" fmla="*/ 195 h 315"/>
              <a:gd name="T4" fmla="*/ 29 w 405"/>
              <a:gd name="T5" fmla="*/ 282 h 315"/>
              <a:gd name="T6" fmla="*/ 97 w 405"/>
              <a:gd name="T7" fmla="*/ 315 h 315"/>
              <a:gd name="T8" fmla="*/ 155 w 405"/>
              <a:gd name="T9" fmla="*/ 291 h 315"/>
              <a:gd name="T10" fmla="*/ 179 w 405"/>
              <a:gd name="T11" fmla="*/ 235 h 315"/>
              <a:gd name="T12" fmla="*/ 158 w 405"/>
              <a:gd name="T13" fmla="*/ 183 h 315"/>
              <a:gd name="T14" fmla="*/ 110 w 405"/>
              <a:gd name="T15" fmla="*/ 161 h 315"/>
              <a:gd name="T16" fmla="*/ 72 w 405"/>
              <a:gd name="T17" fmla="*/ 172 h 315"/>
              <a:gd name="T18" fmla="*/ 65 w 405"/>
              <a:gd name="T19" fmla="*/ 175 h 315"/>
              <a:gd name="T20" fmla="*/ 61 w 405"/>
              <a:gd name="T21" fmla="*/ 172 h 315"/>
              <a:gd name="T22" fmla="*/ 58 w 405"/>
              <a:gd name="T23" fmla="*/ 159 h 315"/>
              <a:gd name="T24" fmla="*/ 86 w 405"/>
              <a:gd name="T25" fmla="*/ 79 h 315"/>
              <a:gd name="T26" fmla="*/ 163 w 405"/>
              <a:gd name="T27" fmla="*/ 23 h 315"/>
              <a:gd name="T28" fmla="*/ 163 w 405"/>
              <a:gd name="T29" fmla="*/ 0 h 315"/>
              <a:gd name="T30" fmla="*/ 39 w 405"/>
              <a:gd name="T31" fmla="*/ 81 h 315"/>
              <a:gd name="T32" fmla="*/ 266 w 405"/>
              <a:gd name="T33" fmla="*/ 81 h 315"/>
              <a:gd name="T34" fmla="*/ 227 w 405"/>
              <a:gd name="T35" fmla="*/ 195 h 315"/>
              <a:gd name="T36" fmla="*/ 256 w 405"/>
              <a:gd name="T37" fmla="*/ 282 h 315"/>
              <a:gd name="T38" fmla="*/ 324 w 405"/>
              <a:gd name="T39" fmla="*/ 315 h 315"/>
              <a:gd name="T40" fmla="*/ 382 w 405"/>
              <a:gd name="T41" fmla="*/ 291 h 315"/>
              <a:gd name="T42" fmla="*/ 405 w 405"/>
              <a:gd name="T43" fmla="*/ 235 h 315"/>
              <a:gd name="T44" fmla="*/ 385 w 405"/>
              <a:gd name="T45" fmla="*/ 183 h 315"/>
              <a:gd name="T46" fmla="*/ 337 w 405"/>
              <a:gd name="T47" fmla="*/ 161 h 315"/>
              <a:gd name="T48" fmla="*/ 299 w 405"/>
              <a:gd name="T49" fmla="*/ 172 h 315"/>
              <a:gd name="T50" fmla="*/ 292 w 405"/>
              <a:gd name="T51" fmla="*/ 175 h 315"/>
              <a:gd name="T52" fmla="*/ 288 w 405"/>
              <a:gd name="T53" fmla="*/ 172 h 315"/>
              <a:gd name="T54" fmla="*/ 285 w 405"/>
              <a:gd name="T55" fmla="*/ 159 h 315"/>
              <a:gd name="T56" fmla="*/ 313 w 405"/>
              <a:gd name="T57" fmla="*/ 79 h 315"/>
              <a:gd name="T58" fmla="*/ 389 w 405"/>
              <a:gd name="T59" fmla="*/ 23 h 315"/>
              <a:gd name="T60" fmla="*/ 389 w 405"/>
              <a:gd name="T61" fmla="*/ 0 h 315"/>
              <a:gd name="T62" fmla="*/ 266 w 405"/>
              <a:gd name="T63" fmla="*/ 8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315">
                <a:moveTo>
                  <a:pt x="39" y="81"/>
                </a:moveTo>
                <a:cubicBezTo>
                  <a:pt x="13" y="114"/>
                  <a:pt x="0" y="152"/>
                  <a:pt x="0" y="195"/>
                </a:cubicBezTo>
                <a:cubicBezTo>
                  <a:pt x="0" y="231"/>
                  <a:pt x="10" y="260"/>
                  <a:pt x="29" y="282"/>
                </a:cubicBezTo>
                <a:cubicBezTo>
                  <a:pt x="48" y="304"/>
                  <a:pt x="71" y="315"/>
                  <a:pt x="97" y="315"/>
                </a:cubicBezTo>
                <a:cubicBezTo>
                  <a:pt x="120" y="315"/>
                  <a:pt x="139" y="307"/>
                  <a:pt x="155" y="291"/>
                </a:cubicBezTo>
                <a:cubicBezTo>
                  <a:pt x="171" y="274"/>
                  <a:pt x="179" y="256"/>
                  <a:pt x="179" y="235"/>
                </a:cubicBezTo>
                <a:cubicBezTo>
                  <a:pt x="179" y="215"/>
                  <a:pt x="172" y="197"/>
                  <a:pt x="158" y="183"/>
                </a:cubicBezTo>
                <a:cubicBezTo>
                  <a:pt x="144" y="168"/>
                  <a:pt x="128" y="161"/>
                  <a:pt x="110" y="161"/>
                </a:cubicBezTo>
                <a:cubicBezTo>
                  <a:pt x="95" y="161"/>
                  <a:pt x="82" y="164"/>
                  <a:pt x="72" y="172"/>
                </a:cubicBezTo>
                <a:cubicBezTo>
                  <a:pt x="69" y="174"/>
                  <a:pt x="67" y="175"/>
                  <a:pt x="65" y="175"/>
                </a:cubicBezTo>
                <a:cubicBezTo>
                  <a:pt x="63" y="175"/>
                  <a:pt x="62" y="174"/>
                  <a:pt x="61" y="172"/>
                </a:cubicBezTo>
                <a:cubicBezTo>
                  <a:pt x="59" y="169"/>
                  <a:pt x="58" y="165"/>
                  <a:pt x="58" y="159"/>
                </a:cubicBezTo>
                <a:cubicBezTo>
                  <a:pt x="58" y="131"/>
                  <a:pt x="67" y="105"/>
                  <a:pt x="86" y="79"/>
                </a:cubicBezTo>
                <a:cubicBezTo>
                  <a:pt x="104" y="53"/>
                  <a:pt x="130" y="35"/>
                  <a:pt x="163" y="23"/>
                </a:cubicBezTo>
                <a:cubicBezTo>
                  <a:pt x="163" y="0"/>
                  <a:pt x="163" y="0"/>
                  <a:pt x="163" y="0"/>
                </a:cubicBezTo>
                <a:cubicBezTo>
                  <a:pt x="106" y="20"/>
                  <a:pt x="65" y="47"/>
                  <a:pt x="39" y="81"/>
                </a:cubicBezTo>
                <a:moveTo>
                  <a:pt x="266" y="81"/>
                </a:moveTo>
                <a:cubicBezTo>
                  <a:pt x="240" y="114"/>
                  <a:pt x="227" y="152"/>
                  <a:pt x="227" y="195"/>
                </a:cubicBezTo>
                <a:cubicBezTo>
                  <a:pt x="227" y="231"/>
                  <a:pt x="236" y="260"/>
                  <a:pt x="256" y="282"/>
                </a:cubicBezTo>
                <a:cubicBezTo>
                  <a:pt x="275" y="304"/>
                  <a:pt x="297" y="315"/>
                  <a:pt x="324" y="315"/>
                </a:cubicBezTo>
                <a:cubicBezTo>
                  <a:pt x="347" y="315"/>
                  <a:pt x="366" y="307"/>
                  <a:pt x="382" y="291"/>
                </a:cubicBezTo>
                <a:cubicBezTo>
                  <a:pt x="398" y="274"/>
                  <a:pt x="405" y="256"/>
                  <a:pt x="405" y="235"/>
                </a:cubicBezTo>
                <a:cubicBezTo>
                  <a:pt x="405" y="215"/>
                  <a:pt x="399" y="197"/>
                  <a:pt x="385" y="183"/>
                </a:cubicBezTo>
                <a:cubicBezTo>
                  <a:pt x="371" y="168"/>
                  <a:pt x="355" y="161"/>
                  <a:pt x="337" y="161"/>
                </a:cubicBezTo>
                <a:cubicBezTo>
                  <a:pt x="322" y="161"/>
                  <a:pt x="309" y="164"/>
                  <a:pt x="299" y="172"/>
                </a:cubicBezTo>
                <a:cubicBezTo>
                  <a:pt x="296" y="174"/>
                  <a:pt x="293" y="175"/>
                  <a:pt x="292" y="175"/>
                </a:cubicBezTo>
                <a:cubicBezTo>
                  <a:pt x="290" y="175"/>
                  <a:pt x="289" y="174"/>
                  <a:pt x="288" y="172"/>
                </a:cubicBezTo>
                <a:cubicBezTo>
                  <a:pt x="286" y="169"/>
                  <a:pt x="285" y="165"/>
                  <a:pt x="285" y="159"/>
                </a:cubicBezTo>
                <a:cubicBezTo>
                  <a:pt x="285" y="131"/>
                  <a:pt x="294" y="105"/>
                  <a:pt x="313" y="79"/>
                </a:cubicBezTo>
                <a:cubicBezTo>
                  <a:pt x="331" y="53"/>
                  <a:pt x="357" y="35"/>
                  <a:pt x="389" y="23"/>
                </a:cubicBezTo>
                <a:cubicBezTo>
                  <a:pt x="389" y="0"/>
                  <a:pt x="389" y="0"/>
                  <a:pt x="389" y="0"/>
                </a:cubicBezTo>
                <a:cubicBezTo>
                  <a:pt x="333" y="20"/>
                  <a:pt x="292" y="47"/>
                  <a:pt x="266" y="81"/>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7107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estion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 y="70"/>
            <a:ext cx="9144892" cy="5143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4575" t="37299"/>
          <a:stretch/>
        </p:blipFill>
        <p:spPr bwMode="auto">
          <a:xfrm>
            <a:off x="572" y="0"/>
            <a:ext cx="6633591"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096963" y="1581150"/>
            <a:ext cx="4846637" cy="762000"/>
          </a:xfrm>
        </p:spPr>
        <p:txBody>
          <a:bodyPr/>
          <a:lstStyle>
            <a:lvl1pPr>
              <a:defRPr lang="en-US" sz="5500" b="1" kern="1200" spc="-100" dirty="0" smtClean="0">
                <a:solidFill>
                  <a:schemeClr val="accent2"/>
                </a:solidFill>
                <a:latin typeface="+mj-lt"/>
                <a:ea typeface="+mj-ea"/>
                <a:cs typeface="+mj-cs"/>
              </a:defRPr>
            </a:lvl1pPr>
          </a:lstStyle>
          <a:p>
            <a:pPr marL="0" lvl="0" indent="0" algn="l" defTabSz="914400" rtl="0" eaLnBrk="1" latinLnBrk="0" hangingPunct="1">
              <a:lnSpc>
                <a:spcPct val="85000"/>
              </a:lnSpc>
              <a:spcBef>
                <a:spcPct val="0"/>
              </a:spcBef>
              <a:spcAft>
                <a:spcPts val="600"/>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188047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reak Slide">
    <p:bg>
      <p:bgPr>
        <a:solidFill>
          <a:schemeClr val="accent1"/>
        </a:solidFill>
        <a:effectLst/>
      </p:bgPr>
    </p:bg>
    <p:spTree>
      <p:nvGrpSpPr>
        <p:cNvPr id="1" name=""/>
        <p:cNvGrpSpPr/>
        <p:nvPr/>
      </p:nvGrpSpPr>
      <p:grpSpPr>
        <a:xfrm>
          <a:off x="0" y="0"/>
          <a:ext cx="0" cy="0"/>
          <a:chOff x="0" y="0"/>
          <a:chExt cx="0" cy="0"/>
        </a:xfrm>
      </p:grpSpPr>
      <p:sp>
        <p:nvSpPr>
          <p:cNvPr id="19"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a:t>Click to edit Master text styles</a:t>
            </a:r>
            <a:endParaRPr lang="en-GB"/>
          </a:p>
        </p:txBody>
      </p:sp>
      <p:sp>
        <p:nvSpPr>
          <p:cNvPr id="16" name="Oval 15">
            <a:extLst>
              <a:ext uri="{FF2B5EF4-FFF2-40B4-BE49-F238E27FC236}">
                <a16:creationId xmlns:a16="http://schemas.microsoft.com/office/drawing/2014/main" id="{C654B7F7-8527-4579-93AD-18969898042A}"/>
              </a:ext>
            </a:extLst>
          </p:cNvPr>
          <p:cNvSpPr/>
          <p:nvPr userDrawn="1"/>
        </p:nvSpPr>
        <p:spPr>
          <a:xfrm>
            <a:off x="2438400" y="1485900"/>
            <a:ext cx="2171700" cy="21717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sp>
        <p:nvSpPr>
          <p:cNvPr id="17" name="AutoShape 3">
            <a:extLst>
              <a:ext uri="{FF2B5EF4-FFF2-40B4-BE49-F238E27FC236}">
                <a16:creationId xmlns:a16="http://schemas.microsoft.com/office/drawing/2014/main" id="{D2F46FE9-AAB3-44C7-B6C9-3F5DFEAECC1E}"/>
              </a:ext>
            </a:extLst>
          </p:cNvPr>
          <p:cNvSpPr>
            <a:spLocks noChangeAspect="1" noChangeArrowheads="1" noTextEdit="1"/>
          </p:cNvSpPr>
          <p:nvPr userDrawn="1"/>
        </p:nvSpPr>
        <p:spPr bwMode="auto">
          <a:xfrm>
            <a:off x="3048000" y="2052638"/>
            <a:ext cx="1028186"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18" name="Group 17">
            <a:extLst>
              <a:ext uri="{FF2B5EF4-FFF2-40B4-BE49-F238E27FC236}">
                <a16:creationId xmlns:a16="http://schemas.microsoft.com/office/drawing/2014/main" id="{44534D52-6739-4409-A783-036D796F9072}"/>
              </a:ext>
            </a:extLst>
          </p:cNvPr>
          <p:cNvGrpSpPr/>
          <p:nvPr userDrawn="1"/>
        </p:nvGrpSpPr>
        <p:grpSpPr>
          <a:xfrm>
            <a:off x="3048000" y="2055510"/>
            <a:ext cx="1031058" cy="1032480"/>
            <a:chOff x="2666260" y="2041222"/>
            <a:chExt cx="1031058" cy="1032480"/>
          </a:xfrm>
        </p:grpSpPr>
        <p:sp>
          <p:nvSpPr>
            <p:cNvPr id="20" name="Freeform 5">
              <a:extLst>
                <a:ext uri="{FF2B5EF4-FFF2-40B4-BE49-F238E27FC236}">
                  <a16:creationId xmlns:a16="http://schemas.microsoft.com/office/drawing/2014/main" id="{A2B8ABD7-D9CF-4BEF-AEF0-EDB62CEA1C81}"/>
                </a:ext>
              </a:extLst>
            </p:cNvPr>
            <p:cNvSpPr>
              <a:spLocks noEditPoints="1"/>
            </p:cNvSpPr>
            <p:nvPr/>
          </p:nvSpPr>
          <p:spPr bwMode="auto">
            <a:xfrm>
              <a:off x="2666260" y="2418889"/>
              <a:ext cx="1031058" cy="654813"/>
            </a:xfrm>
            <a:custGeom>
              <a:avLst/>
              <a:gdLst>
                <a:gd name="T0" fmla="*/ 259 w 301"/>
                <a:gd name="T1" fmla="*/ 34 h 191"/>
                <a:gd name="T2" fmla="*/ 246 w 301"/>
                <a:gd name="T3" fmla="*/ 34 h 191"/>
                <a:gd name="T4" fmla="*/ 246 w 301"/>
                <a:gd name="T5" fmla="*/ 13 h 191"/>
                <a:gd name="T6" fmla="*/ 232 w 301"/>
                <a:gd name="T7" fmla="*/ 0 h 191"/>
                <a:gd name="T8" fmla="*/ 13 w 301"/>
                <a:gd name="T9" fmla="*/ 0 h 191"/>
                <a:gd name="T10" fmla="*/ 0 w 301"/>
                <a:gd name="T11" fmla="*/ 13 h 191"/>
                <a:gd name="T12" fmla="*/ 0 w 301"/>
                <a:gd name="T13" fmla="*/ 96 h 191"/>
                <a:gd name="T14" fmla="*/ 46 w 301"/>
                <a:gd name="T15" fmla="*/ 178 h 191"/>
                <a:gd name="T16" fmla="*/ 6 w 301"/>
                <a:gd name="T17" fmla="*/ 178 h 191"/>
                <a:gd name="T18" fmla="*/ 0 w 301"/>
                <a:gd name="T19" fmla="*/ 184 h 191"/>
                <a:gd name="T20" fmla="*/ 6 w 301"/>
                <a:gd name="T21" fmla="*/ 191 h 191"/>
                <a:gd name="T22" fmla="*/ 239 w 301"/>
                <a:gd name="T23" fmla="*/ 191 h 191"/>
                <a:gd name="T24" fmla="*/ 246 w 301"/>
                <a:gd name="T25" fmla="*/ 184 h 191"/>
                <a:gd name="T26" fmla="*/ 239 w 301"/>
                <a:gd name="T27" fmla="*/ 178 h 191"/>
                <a:gd name="T28" fmla="*/ 200 w 301"/>
                <a:gd name="T29" fmla="*/ 178 h 191"/>
                <a:gd name="T30" fmla="*/ 244 w 301"/>
                <a:gd name="T31" fmla="*/ 116 h 191"/>
                <a:gd name="T32" fmla="*/ 259 w 301"/>
                <a:gd name="T33" fmla="*/ 116 h 191"/>
                <a:gd name="T34" fmla="*/ 301 w 301"/>
                <a:gd name="T35" fmla="*/ 75 h 191"/>
                <a:gd name="T36" fmla="*/ 259 w 301"/>
                <a:gd name="T37" fmla="*/ 34 h 191"/>
                <a:gd name="T38" fmla="*/ 150 w 301"/>
                <a:gd name="T39" fmla="*/ 178 h 191"/>
                <a:gd name="T40" fmla="*/ 95 w 301"/>
                <a:gd name="T41" fmla="*/ 178 h 191"/>
                <a:gd name="T42" fmla="*/ 34 w 301"/>
                <a:gd name="T43" fmla="*/ 150 h 191"/>
                <a:gd name="T44" fmla="*/ 212 w 301"/>
                <a:gd name="T45" fmla="*/ 150 h 191"/>
                <a:gd name="T46" fmla="*/ 150 w 301"/>
                <a:gd name="T47" fmla="*/ 178 h 191"/>
                <a:gd name="T48" fmla="*/ 232 w 301"/>
                <a:gd name="T49" fmla="*/ 96 h 191"/>
                <a:gd name="T50" fmla="*/ 222 w 301"/>
                <a:gd name="T51" fmla="*/ 137 h 191"/>
                <a:gd name="T52" fmla="*/ 23 w 301"/>
                <a:gd name="T53" fmla="*/ 137 h 191"/>
                <a:gd name="T54" fmla="*/ 13 w 301"/>
                <a:gd name="T55" fmla="*/ 96 h 191"/>
                <a:gd name="T56" fmla="*/ 13 w 301"/>
                <a:gd name="T57" fmla="*/ 13 h 191"/>
                <a:gd name="T58" fmla="*/ 232 w 301"/>
                <a:gd name="T59" fmla="*/ 13 h 191"/>
                <a:gd name="T60" fmla="*/ 232 w 301"/>
                <a:gd name="T61" fmla="*/ 96 h 191"/>
                <a:gd name="T62" fmla="*/ 232 w 301"/>
                <a:gd name="T63" fmla="*/ 96 h 191"/>
                <a:gd name="T64" fmla="*/ 259 w 301"/>
                <a:gd name="T65" fmla="*/ 102 h 191"/>
                <a:gd name="T66" fmla="*/ 246 w 301"/>
                <a:gd name="T67" fmla="*/ 102 h 191"/>
                <a:gd name="T68" fmla="*/ 246 w 301"/>
                <a:gd name="T69" fmla="*/ 96 h 191"/>
                <a:gd name="T70" fmla="*/ 246 w 301"/>
                <a:gd name="T71" fmla="*/ 48 h 191"/>
                <a:gd name="T72" fmla="*/ 259 w 301"/>
                <a:gd name="T73" fmla="*/ 48 h 191"/>
                <a:gd name="T74" fmla="*/ 287 w 301"/>
                <a:gd name="T75" fmla="*/ 75 h 191"/>
                <a:gd name="T76" fmla="*/ 259 w 301"/>
                <a:gd name="T77"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1" h="191">
                  <a:moveTo>
                    <a:pt x="259" y="34"/>
                  </a:moveTo>
                  <a:cubicBezTo>
                    <a:pt x="246" y="34"/>
                    <a:pt x="246" y="34"/>
                    <a:pt x="246" y="34"/>
                  </a:cubicBezTo>
                  <a:cubicBezTo>
                    <a:pt x="246" y="13"/>
                    <a:pt x="246" y="13"/>
                    <a:pt x="246" y="13"/>
                  </a:cubicBezTo>
                  <a:cubicBezTo>
                    <a:pt x="246" y="7"/>
                    <a:pt x="239" y="0"/>
                    <a:pt x="232" y="0"/>
                  </a:cubicBezTo>
                  <a:cubicBezTo>
                    <a:pt x="13" y="0"/>
                    <a:pt x="13" y="0"/>
                    <a:pt x="13" y="0"/>
                  </a:cubicBezTo>
                  <a:cubicBezTo>
                    <a:pt x="6" y="0"/>
                    <a:pt x="0" y="7"/>
                    <a:pt x="0" y="13"/>
                  </a:cubicBezTo>
                  <a:cubicBezTo>
                    <a:pt x="0" y="96"/>
                    <a:pt x="0" y="96"/>
                    <a:pt x="0" y="96"/>
                  </a:cubicBezTo>
                  <a:cubicBezTo>
                    <a:pt x="0" y="130"/>
                    <a:pt x="18" y="161"/>
                    <a:pt x="46" y="178"/>
                  </a:cubicBezTo>
                  <a:cubicBezTo>
                    <a:pt x="6" y="178"/>
                    <a:pt x="6" y="178"/>
                    <a:pt x="6" y="178"/>
                  </a:cubicBezTo>
                  <a:cubicBezTo>
                    <a:pt x="3" y="178"/>
                    <a:pt x="0" y="181"/>
                    <a:pt x="0" y="184"/>
                  </a:cubicBezTo>
                  <a:cubicBezTo>
                    <a:pt x="0" y="188"/>
                    <a:pt x="3" y="191"/>
                    <a:pt x="6" y="191"/>
                  </a:cubicBezTo>
                  <a:cubicBezTo>
                    <a:pt x="239" y="191"/>
                    <a:pt x="239" y="191"/>
                    <a:pt x="239" y="191"/>
                  </a:cubicBezTo>
                  <a:cubicBezTo>
                    <a:pt x="242" y="191"/>
                    <a:pt x="246" y="188"/>
                    <a:pt x="246" y="184"/>
                  </a:cubicBezTo>
                  <a:cubicBezTo>
                    <a:pt x="246" y="181"/>
                    <a:pt x="242" y="178"/>
                    <a:pt x="239" y="178"/>
                  </a:cubicBezTo>
                  <a:cubicBezTo>
                    <a:pt x="200" y="178"/>
                    <a:pt x="200" y="178"/>
                    <a:pt x="200" y="178"/>
                  </a:cubicBezTo>
                  <a:cubicBezTo>
                    <a:pt x="222" y="164"/>
                    <a:pt x="237" y="142"/>
                    <a:pt x="244" y="116"/>
                  </a:cubicBezTo>
                  <a:cubicBezTo>
                    <a:pt x="259" y="116"/>
                    <a:pt x="259" y="116"/>
                    <a:pt x="259" y="116"/>
                  </a:cubicBezTo>
                  <a:cubicBezTo>
                    <a:pt x="282" y="116"/>
                    <a:pt x="301" y="97"/>
                    <a:pt x="301" y="75"/>
                  </a:cubicBezTo>
                  <a:cubicBezTo>
                    <a:pt x="301" y="53"/>
                    <a:pt x="282" y="34"/>
                    <a:pt x="259" y="34"/>
                  </a:cubicBezTo>
                  <a:moveTo>
                    <a:pt x="150" y="178"/>
                  </a:moveTo>
                  <a:cubicBezTo>
                    <a:pt x="95" y="178"/>
                    <a:pt x="95" y="178"/>
                    <a:pt x="95" y="178"/>
                  </a:cubicBezTo>
                  <a:cubicBezTo>
                    <a:pt x="71" y="178"/>
                    <a:pt x="49" y="167"/>
                    <a:pt x="34" y="150"/>
                  </a:cubicBezTo>
                  <a:cubicBezTo>
                    <a:pt x="212" y="150"/>
                    <a:pt x="212" y="150"/>
                    <a:pt x="212" y="150"/>
                  </a:cubicBezTo>
                  <a:cubicBezTo>
                    <a:pt x="196" y="167"/>
                    <a:pt x="174" y="178"/>
                    <a:pt x="150" y="178"/>
                  </a:cubicBezTo>
                  <a:moveTo>
                    <a:pt x="232" y="96"/>
                  </a:moveTo>
                  <a:cubicBezTo>
                    <a:pt x="232" y="111"/>
                    <a:pt x="229" y="125"/>
                    <a:pt x="222" y="137"/>
                  </a:cubicBezTo>
                  <a:cubicBezTo>
                    <a:pt x="23" y="137"/>
                    <a:pt x="23" y="137"/>
                    <a:pt x="23" y="137"/>
                  </a:cubicBezTo>
                  <a:cubicBezTo>
                    <a:pt x="17" y="125"/>
                    <a:pt x="13" y="111"/>
                    <a:pt x="13" y="96"/>
                  </a:cubicBezTo>
                  <a:cubicBezTo>
                    <a:pt x="13" y="13"/>
                    <a:pt x="13" y="13"/>
                    <a:pt x="13" y="13"/>
                  </a:cubicBezTo>
                  <a:cubicBezTo>
                    <a:pt x="232" y="13"/>
                    <a:pt x="232" y="13"/>
                    <a:pt x="232" y="13"/>
                  </a:cubicBezTo>
                  <a:cubicBezTo>
                    <a:pt x="232" y="96"/>
                    <a:pt x="232" y="96"/>
                    <a:pt x="232" y="96"/>
                  </a:cubicBezTo>
                  <a:cubicBezTo>
                    <a:pt x="232" y="96"/>
                    <a:pt x="232" y="96"/>
                    <a:pt x="232" y="96"/>
                  </a:cubicBezTo>
                  <a:close/>
                  <a:moveTo>
                    <a:pt x="259" y="102"/>
                  </a:moveTo>
                  <a:cubicBezTo>
                    <a:pt x="246" y="102"/>
                    <a:pt x="246" y="102"/>
                    <a:pt x="246" y="102"/>
                  </a:cubicBezTo>
                  <a:cubicBezTo>
                    <a:pt x="246" y="101"/>
                    <a:pt x="246" y="97"/>
                    <a:pt x="246" y="96"/>
                  </a:cubicBezTo>
                  <a:cubicBezTo>
                    <a:pt x="246" y="48"/>
                    <a:pt x="246" y="48"/>
                    <a:pt x="246" y="48"/>
                  </a:cubicBezTo>
                  <a:cubicBezTo>
                    <a:pt x="259" y="48"/>
                    <a:pt x="259" y="48"/>
                    <a:pt x="259" y="48"/>
                  </a:cubicBezTo>
                  <a:cubicBezTo>
                    <a:pt x="275" y="48"/>
                    <a:pt x="287" y="60"/>
                    <a:pt x="287" y="75"/>
                  </a:cubicBezTo>
                  <a:cubicBezTo>
                    <a:pt x="287" y="90"/>
                    <a:pt x="275" y="102"/>
                    <a:pt x="259" y="102"/>
                  </a:cubicBez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21" name="Group 20">
              <a:extLst>
                <a:ext uri="{FF2B5EF4-FFF2-40B4-BE49-F238E27FC236}">
                  <a16:creationId xmlns:a16="http://schemas.microsoft.com/office/drawing/2014/main" id="{2C9F663C-10F4-4656-91F2-FC3FF8FEE62C}"/>
                </a:ext>
              </a:extLst>
            </p:cNvPr>
            <p:cNvGrpSpPr/>
            <p:nvPr/>
          </p:nvGrpSpPr>
          <p:grpSpPr>
            <a:xfrm>
              <a:off x="2782577" y="2041222"/>
              <a:ext cx="610306" cy="328843"/>
              <a:chOff x="2707117" y="2041222"/>
              <a:chExt cx="610306" cy="328843"/>
            </a:xfrm>
          </p:grpSpPr>
          <p:sp>
            <p:nvSpPr>
              <p:cNvPr id="22" name="Freeform 6">
                <a:extLst>
                  <a:ext uri="{FF2B5EF4-FFF2-40B4-BE49-F238E27FC236}">
                    <a16:creationId xmlns:a16="http://schemas.microsoft.com/office/drawing/2014/main" id="{EC8F6141-D8DF-453C-A367-55F48CB92074}"/>
                  </a:ext>
                </a:extLst>
              </p:cNvPr>
              <p:cNvSpPr>
                <a:spLocks/>
              </p:cNvSpPr>
              <p:nvPr/>
            </p:nvSpPr>
            <p:spPr bwMode="auto">
              <a:xfrm>
                <a:off x="2988576" y="2041222"/>
                <a:ext cx="47388" cy="281455"/>
              </a:xfrm>
              <a:custGeom>
                <a:avLst/>
                <a:gdLst>
                  <a:gd name="T0" fmla="*/ 7 w 14"/>
                  <a:gd name="T1" fmla="*/ 82 h 82"/>
                  <a:gd name="T2" fmla="*/ 14 w 14"/>
                  <a:gd name="T3" fmla="*/ 76 h 82"/>
                  <a:gd name="T4" fmla="*/ 14 w 14"/>
                  <a:gd name="T5" fmla="*/ 7 h 82"/>
                  <a:gd name="T6" fmla="*/ 7 w 14"/>
                  <a:gd name="T7" fmla="*/ 0 h 82"/>
                  <a:gd name="T8" fmla="*/ 0 w 14"/>
                  <a:gd name="T9" fmla="*/ 7 h 82"/>
                  <a:gd name="T10" fmla="*/ 0 w 14"/>
                  <a:gd name="T11" fmla="*/ 76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6"/>
                    </a:cubicBezTo>
                    <a:cubicBezTo>
                      <a:pt x="14" y="7"/>
                      <a:pt x="14" y="7"/>
                      <a:pt x="14" y="7"/>
                    </a:cubicBezTo>
                    <a:cubicBezTo>
                      <a:pt x="14" y="4"/>
                      <a:pt x="10" y="0"/>
                      <a:pt x="7" y="0"/>
                    </a:cubicBezTo>
                    <a:cubicBezTo>
                      <a:pt x="3" y="0"/>
                      <a:pt x="0" y="4"/>
                      <a:pt x="0" y="7"/>
                    </a:cubicBezTo>
                    <a:cubicBezTo>
                      <a:pt x="0" y="76"/>
                      <a:pt x="0" y="76"/>
                      <a:pt x="0" y="76"/>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3" name="Freeform 7">
                <a:extLst>
                  <a:ext uri="{FF2B5EF4-FFF2-40B4-BE49-F238E27FC236}">
                    <a16:creationId xmlns:a16="http://schemas.microsoft.com/office/drawing/2014/main" id="{1022E3CF-83AC-4C2A-BDCE-B1B019EBC428}"/>
                  </a:ext>
                </a:extLst>
              </p:cNvPr>
              <p:cNvSpPr>
                <a:spLocks/>
              </p:cNvSpPr>
              <p:nvPr/>
            </p:nvSpPr>
            <p:spPr bwMode="auto">
              <a:xfrm>
                <a:off x="3268598" y="2090046"/>
                <a:ext cx="48825" cy="280019"/>
              </a:xfrm>
              <a:custGeom>
                <a:avLst/>
                <a:gdLst>
                  <a:gd name="T0" fmla="*/ 7 w 14"/>
                  <a:gd name="T1" fmla="*/ 82 h 82"/>
                  <a:gd name="T2" fmla="*/ 14 w 14"/>
                  <a:gd name="T3" fmla="*/ 75 h 82"/>
                  <a:gd name="T4" fmla="*/ 14 w 14"/>
                  <a:gd name="T5" fmla="*/ 7 h 82"/>
                  <a:gd name="T6" fmla="*/ 7 w 14"/>
                  <a:gd name="T7" fmla="*/ 0 h 82"/>
                  <a:gd name="T8" fmla="*/ 0 w 14"/>
                  <a:gd name="T9" fmla="*/ 7 h 82"/>
                  <a:gd name="T10" fmla="*/ 0 w 14"/>
                  <a:gd name="T11" fmla="*/ 75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5"/>
                    </a:cubicBezTo>
                    <a:cubicBezTo>
                      <a:pt x="14" y="7"/>
                      <a:pt x="14" y="7"/>
                      <a:pt x="14" y="7"/>
                    </a:cubicBezTo>
                    <a:cubicBezTo>
                      <a:pt x="14"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4" name="Freeform 8">
                <a:extLst>
                  <a:ext uri="{FF2B5EF4-FFF2-40B4-BE49-F238E27FC236}">
                    <a16:creationId xmlns:a16="http://schemas.microsoft.com/office/drawing/2014/main" id="{3C5668DE-546D-427A-979C-F3E8EA97437F}"/>
                  </a:ext>
                </a:extLst>
              </p:cNvPr>
              <p:cNvSpPr>
                <a:spLocks/>
              </p:cNvSpPr>
              <p:nvPr/>
            </p:nvSpPr>
            <p:spPr bwMode="auto">
              <a:xfrm>
                <a:off x="3129305" y="2137433"/>
                <a:ext cx="47388" cy="185243"/>
              </a:xfrm>
              <a:custGeom>
                <a:avLst/>
                <a:gdLst>
                  <a:gd name="T0" fmla="*/ 7 w 14"/>
                  <a:gd name="T1" fmla="*/ 54 h 54"/>
                  <a:gd name="T2" fmla="*/ 14 w 14"/>
                  <a:gd name="T3" fmla="*/ 48 h 54"/>
                  <a:gd name="T4" fmla="*/ 14 w 14"/>
                  <a:gd name="T5" fmla="*/ 7 h 54"/>
                  <a:gd name="T6" fmla="*/ 7 w 14"/>
                  <a:gd name="T7" fmla="*/ 0 h 54"/>
                  <a:gd name="T8" fmla="*/ 0 w 14"/>
                  <a:gd name="T9" fmla="*/ 7 h 54"/>
                  <a:gd name="T10" fmla="*/ 0 w 14"/>
                  <a:gd name="T11" fmla="*/ 48 h 54"/>
                  <a:gd name="T12" fmla="*/ 7 w 14"/>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4" h="54">
                    <a:moveTo>
                      <a:pt x="7" y="54"/>
                    </a:moveTo>
                    <a:cubicBezTo>
                      <a:pt x="10" y="54"/>
                      <a:pt x="14" y="51"/>
                      <a:pt x="14" y="48"/>
                    </a:cubicBezTo>
                    <a:cubicBezTo>
                      <a:pt x="14" y="7"/>
                      <a:pt x="14" y="7"/>
                      <a:pt x="14" y="7"/>
                    </a:cubicBezTo>
                    <a:cubicBezTo>
                      <a:pt x="14"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5" name="Freeform 9">
                <a:extLst>
                  <a:ext uri="{FF2B5EF4-FFF2-40B4-BE49-F238E27FC236}">
                    <a16:creationId xmlns:a16="http://schemas.microsoft.com/office/drawing/2014/main" id="{BAB53372-A8A5-4A55-8E72-01EE5AFFE1FC}"/>
                  </a:ext>
                </a:extLst>
              </p:cNvPr>
              <p:cNvSpPr>
                <a:spLocks/>
              </p:cNvSpPr>
              <p:nvPr/>
            </p:nvSpPr>
            <p:spPr bwMode="auto">
              <a:xfrm>
                <a:off x="2707117" y="2137433"/>
                <a:ext cx="44516" cy="185243"/>
              </a:xfrm>
              <a:custGeom>
                <a:avLst/>
                <a:gdLst>
                  <a:gd name="T0" fmla="*/ 7 w 13"/>
                  <a:gd name="T1" fmla="*/ 54 h 54"/>
                  <a:gd name="T2" fmla="*/ 13 w 13"/>
                  <a:gd name="T3" fmla="*/ 48 h 54"/>
                  <a:gd name="T4" fmla="*/ 13 w 13"/>
                  <a:gd name="T5" fmla="*/ 7 h 54"/>
                  <a:gd name="T6" fmla="*/ 7 w 13"/>
                  <a:gd name="T7" fmla="*/ 0 h 54"/>
                  <a:gd name="T8" fmla="*/ 0 w 13"/>
                  <a:gd name="T9" fmla="*/ 7 h 54"/>
                  <a:gd name="T10" fmla="*/ 0 w 13"/>
                  <a:gd name="T11" fmla="*/ 48 h 54"/>
                  <a:gd name="T12" fmla="*/ 7 w 1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7" y="54"/>
                    </a:moveTo>
                    <a:cubicBezTo>
                      <a:pt x="10" y="54"/>
                      <a:pt x="13" y="51"/>
                      <a:pt x="13" y="48"/>
                    </a:cubicBezTo>
                    <a:cubicBezTo>
                      <a:pt x="13" y="7"/>
                      <a:pt x="13" y="7"/>
                      <a:pt x="13" y="7"/>
                    </a:cubicBezTo>
                    <a:cubicBezTo>
                      <a:pt x="13"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6" name="Freeform 10">
                <a:extLst>
                  <a:ext uri="{FF2B5EF4-FFF2-40B4-BE49-F238E27FC236}">
                    <a16:creationId xmlns:a16="http://schemas.microsoft.com/office/drawing/2014/main" id="{65EEFC87-4355-4CA3-85B2-121876D124BA}"/>
                  </a:ext>
                </a:extLst>
              </p:cNvPr>
              <p:cNvSpPr>
                <a:spLocks/>
              </p:cNvSpPr>
              <p:nvPr/>
            </p:nvSpPr>
            <p:spPr bwMode="auto">
              <a:xfrm>
                <a:off x="2847847" y="2090046"/>
                <a:ext cx="44516" cy="280019"/>
              </a:xfrm>
              <a:custGeom>
                <a:avLst/>
                <a:gdLst>
                  <a:gd name="T0" fmla="*/ 7 w 13"/>
                  <a:gd name="T1" fmla="*/ 82 h 82"/>
                  <a:gd name="T2" fmla="*/ 13 w 13"/>
                  <a:gd name="T3" fmla="*/ 75 h 82"/>
                  <a:gd name="T4" fmla="*/ 13 w 13"/>
                  <a:gd name="T5" fmla="*/ 7 h 82"/>
                  <a:gd name="T6" fmla="*/ 7 w 13"/>
                  <a:gd name="T7" fmla="*/ 0 h 82"/>
                  <a:gd name="T8" fmla="*/ 0 w 13"/>
                  <a:gd name="T9" fmla="*/ 7 h 82"/>
                  <a:gd name="T10" fmla="*/ 0 w 13"/>
                  <a:gd name="T11" fmla="*/ 75 h 82"/>
                  <a:gd name="T12" fmla="*/ 7 w 13"/>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3" h="82">
                    <a:moveTo>
                      <a:pt x="7" y="82"/>
                    </a:moveTo>
                    <a:cubicBezTo>
                      <a:pt x="10" y="82"/>
                      <a:pt x="13" y="79"/>
                      <a:pt x="13" y="75"/>
                    </a:cubicBezTo>
                    <a:cubicBezTo>
                      <a:pt x="13" y="7"/>
                      <a:pt x="13" y="7"/>
                      <a:pt x="13" y="7"/>
                    </a:cubicBezTo>
                    <a:cubicBezTo>
                      <a:pt x="13"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
        <p:nvSpPr>
          <p:cNvPr id="27" name="Title 1">
            <a:extLst>
              <a:ext uri="{FF2B5EF4-FFF2-40B4-BE49-F238E27FC236}">
                <a16:creationId xmlns:a16="http://schemas.microsoft.com/office/drawing/2014/main" id="{4B7F185C-C18A-42FE-8B45-249C3C3832C6}"/>
              </a:ext>
            </a:extLst>
          </p:cNvPr>
          <p:cNvSpPr txBox="1">
            <a:spLocks/>
          </p:cNvSpPr>
          <p:nvPr userDrawn="1"/>
        </p:nvSpPr>
        <p:spPr>
          <a:xfrm>
            <a:off x="5029200" y="2414375"/>
            <a:ext cx="1600940" cy="314751"/>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500" b="1" spc="-100" dirty="0">
                <a:solidFill>
                  <a:srgbClr val="FFFFFF"/>
                </a:solidFill>
              </a:rPr>
              <a:t>BREAK</a:t>
            </a:r>
          </a:p>
        </p:txBody>
      </p:sp>
    </p:spTree>
    <p:extLst>
      <p:ext uri="{BB962C8B-B14F-4D97-AF65-F5344CB8AC3E}">
        <p14:creationId xmlns:p14="http://schemas.microsoft.com/office/powerpoint/2010/main" val="269597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unch Slide">
    <p:bg>
      <p:bgPr>
        <a:solidFill>
          <a:schemeClr val="accent1"/>
        </a:solidFill>
        <a:effectLst/>
      </p:bgPr>
    </p:bg>
    <p:spTree>
      <p:nvGrpSpPr>
        <p:cNvPr id="1" name=""/>
        <p:cNvGrpSpPr/>
        <p:nvPr/>
      </p:nvGrpSpPr>
      <p:grpSpPr>
        <a:xfrm>
          <a:off x="0" y="0"/>
          <a:ext cx="0" cy="0"/>
          <a:chOff x="0" y="0"/>
          <a:chExt cx="0" cy="0"/>
        </a:xfrm>
      </p:grpSpPr>
      <p:sp>
        <p:nvSpPr>
          <p:cNvPr id="28"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a:t>Click to edit Master text styles</a:t>
            </a:r>
            <a:endParaRPr lang="en-GB"/>
          </a:p>
        </p:txBody>
      </p:sp>
      <p:grpSp>
        <p:nvGrpSpPr>
          <p:cNvPr id="12" name="Group 11">
            <a:extLst>
              <a:ext uri="{FF2B5EF4-FFF2-40B4-BE49-F238E27FC236}">
                <a16:creationId xmlns:a16="http://schemas.microsoft.com/office/drawing/2014/main" id="{B620A9D9-A369-4CF3-9169-B5BCABF2B7F9}"/>
              </a:ext>
            </a:extLst>
          </p:cNvPr>
          <p:cNvGrpSpPr/>
          <p:nvPr userDrawn="1"/>
        </p:nvGrpSpPr>
        <p:grpSpPr>
          <a:xfrm>
            <a:off x="2432892" y="1485900"/>
            <a:ext cx="4191740" cy="2171700"/>
            <a:chOff x="1752600" y="1485900"/>
            <a:chExt cx="4191740" cy="2171700"/>
          </a:xfrm>
        </p:grpSpPr>
        <p:sp>
          <p:nvSpPr>
            <p:cNvPr id="13" name="Oval 12">
              <a:extLst>
                <a:ext uri="{FF2B5EF4-FFF2-40B4-BE49-F238E27FC236}">
                  <a16:creationId xmlns:a16="http://schemas.microsoft.com/office/drawing/2014/main" id="{436DB3DF-BE17-4344-BCBA-31BFBD9EFB28}"/>
                </a:ext>
              </a:extLst>
            </p:cNvPr>
            <p:cNvSpPr/>
            <p:nvPr/>
          </p:nvSpPr>
          <p:spPr>
            <a:xfrm>
              <a:off x="1752600" y="1485900"/>
              <a:ext cx="2171700" cy="21717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sp>
          <p:nvSpPr>
            <p:cNvPr id="14" name="Title 1">
              <a:extLst>
                <a:ext uri="{FF2B5EF4-FFF2-40B4-BE49-F238E27FC236}">
                  <a16:creationId xmlns:a16="http://schemas.microsoft.com/office/drawing/2014/main" id="{5C2A0739-944D-49AF-B4D1-D08CF5DE8EF9}"/>
                </a:ext>
              </a:extLst>
            </p:cNvPr>
            <p:cNvSpPr txBox="1">
              <a:spLocks/>
            </p:cNvSpPr>
            <p:nvPr/>
          </p:nvSpPr>
          <p:spPr>
            <a:xfrm>
              <a:off x="4343400" y="2381250"/>
              <a:ext cx="1600940" cy="381000"/>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500" b="1" spc="-100" dirty="0">
                  <a:solidFill>
                    <a:srgbClr val="FFFFFF"/>
                  </a:solidFill>
                </a:rPr>
                <a:t>LUNCH</a:t>
              </a:r>
            </a:p>
          </p:txBody>
        </p:sp>
        <p:grpSp>
          <p:nvGrpSpPr>
            <p:cNvPr id="15" name="Group 4">
              <a:extLst>
                <a:ext uri="{FF2B5EF4-FFF2-40B4-BE49-F238E27FC236}">
                  <a16:creationId xmlns:a16="http://schemas.microsoft.com/office/drawing/2014/main" id="{191124CF-1D52-45F9-A8C1-6CE10C19EC72}"/>
                </a:ext>
              </a:extLst>
            </p:cNvPr>
            <p:cNvGrpSpPr>
              <a:grpSpLocks noChangeAspect="1"/>
            </p:cNvGrpSpPr>
            <p:nvPr/>
          </p:nvGrpSpPr>
          <p:grpSpPr bwMode="auto">
            <a:xfrm>
              <a:off x="2194150" y="2040622"/>
              <a:ext cx="1288601" cy="1062257"/>
              <a:chOff x="-76" y="1346"/>
              <a:chExt cx="1651" cy="1361"/>
            </a:xfrm>
          </p:grpSpPr>
          <p:sp>
            <p:nvSpPr>
              <p:cNvPr id="16" name="AutoShape 3">
                <a:extLst>
                  <a:ext uri="{FF2B5EF4-FFF2-40B4-BE49-F238E27FC236}">
                    <a16:creationId xmlns:a16="http://schemas.microsoft.com/office/drawing/2014/main" id="{03402DEC-2098-491D-A16F-E80D3987D90B}"/>
                  </a:ext>
                </a:extLst>
              </p:cNvPr>
              <p:cNvSpPr>
                <a:spLocks noChangeAspect="1" noChangeArrowheads="1" noTextEdit="1"/>
              </p:cNvSpPr>
              <p:nvPr/>
            </p:nvSpPr>
            <p:spPr bwMode="auto">
              <a:xfrm>
                <a:off x="-76" y="1346"/>
                <a:ext cx="1651"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8" name="Freeform 5">
                <a:extLst>
                  <a:ext uri="{FF2B5EF4-FFF2-40B4-BE49-F238E27FC236}">
                    <a16:creationId xmlns:a16="http://schemas.microsoft.com/office/drawing/2014/main" id="{54421F90-4933-4315-98C3-A69CD5220B5C}"/>
                  </a:ext>
                </a:extLst>
              </p:cNvPr>
              <p:cNvSpPr>
                <a:spLocks noEditPoints="1"/>
              </p:cNvSpPr>
              <p:nvPr/>
            </p:nvSpPr>
            <p:spPr bwMode="auto">
              <a:xfrm>
                <a:off x="-74" y="1607"/>
                <a:ext cx="1649" cy="1102"/>
              </a:xfrm>
              <a:custGeom>
                <a:avLst/>
                <a:gdLst>
                  <a:gd name="T0" fmla="*/ 656 w 695"/>
                  <a:gd name="T1" fmla="*/ 374 h 464"/>
                  <a:gd name="T2" fmla="*/ 632 w 695"/>
                  <a:gd name="T3" fmla="*/ 374 h 464"/>
                  <a:gd name="T4" fmla="*/ 372 w 695"/>
                  <a:gd name="T5" fmla="*/ 101 h 464"/>
                  <a:gd name="T6" fmla="*/ 372 w 695"/>
                  <a:gd name="T7" fmla="*/ 90 h 464"/>
                  <a:gd name="T8" fmla="*/ 395 w 695"/>
                  <a:gd name="T9" fmla="*/ 49 h 464"/>
                  <a:gd name="T10" fmla="*/ 348 w 695"/>
                  <a:gd name="T11" fmla="*/ 0 h 464"/>
                  <a:gd name="T12" fmla="*/ 347 w 695"/>
                  <a:gd name="T13" fmla="*/ 0 h 464"/>
                  <a:gd name="T14" fmla="*/ 299 w 695"/>
                  <a:gd name="T15" fmla="*/ 49 h 464"/>
                  <a:gd name="T16" fmla="*/ 322 w 695"/>
                  <a:gd name="T17" fmla="*/ 90 h 464"/>
                  <a:gd name="T18" fmla="*/ 322 w 695"/>
                  <a:gd name="T19" fmla="*/ 101 h 464"/>
                  <a:gd name="T20" fmla="*/ 62 w 695"/>
                  <a:gd name="T21" fmla="*/ 374 h 464"/>
                  <a:gd name="T22" fmla="*/ 38 w 695"/>
                  <a:gd name="T23" fmla="*/ 374 h 464"/>
                  <a:gd name="T24" fmla="*/ 0 w 695"/>
                  <a:gd name="T25" fmla="*/ 412 h 464"/>
                  <a:gd name="T26" fmla="*/ 0 w 695"/>
                  <a:gd name="T27" fmla="*/ 426 h 464"/>
                  <a:gd name="T28" fmla="*/ 38 w 695"/>
                  <a:gd name="T29" fmla="*/ 464 h 464"/>
                  <a:gd name="T30" fmla="*/ 656 w 695"/>
                  <a:gd name="T31" fmla="*/ 464 h 464"/>
                  <a:gd name="T32" fmla="*/ 695 w 695"/>
                  <a:gd name="T33" fmla="*/ 426 h 464"/>
                  <a:gd name="T34" fmla="*/ 695 w 695"/>
                  <a:gd name="T35" fmla="*/ 412 h 464"/>
                  <a:gd name="T36" fmla="*/ 656 w 695"/>
                  <a:gd name="T37" fmla="*/ 374 h 464"/>
                  <a:gd name="T38" fmla="*/ 321 w 695"/>
                  <a:gd name="T39" fmla="*/ 49 h 464"/>
                  <a:gd name="T40" fmla="*/ 347 w 695"/>
                  <a:gd name="T41" fmla="*/ 24 h 464"/>
                  <a:gd name="T42" fmla="*/ 348 w 695"/>
                  <a:gd name="T43" fmla="*/ 24 h 464"/>
                  <a:gd name="T44" fmla="*/ 373 w 695"/>
                  <a:gd name="T45" fmla="*/ 49 h 464"/>
                  <a:gd name="T46" fmla="*/ 357 w 695"/>
                  <a:gd name="T47" fmla="*/ 73 h 464"/>
                  <a:gd name="T48" fmla="*/ 350 w 695"/>
                  <a:gd name="T49" fmla="*/ 83 h 464"/>
                  <a:gd name="T50" fmla="*/ 350 w 695"/>
                  <a:gd name="T51" fmla="*/ 100 h 464"/>
                  <a:gd name="T52" fmla="*/ 344 w 695"/>
                  <a:gd name="T53" fmla="*/ 100 h 464"/>
                  <a:gd name="T54" fmla="*/ 344 w 695"/>
                  <a:gd name="T55" fmla="*/ 83 h 464"/>
                  <a:gd name="T56" fmla="*/ 337 w 695"/>
                  <a:gd name="T57" fmla="*/ 73 h 464"/>
                  <a:gd name="T58" fmla="*/ 321 w 695"/>
                  <a:gd name="T59" fmla="*/ 49 h 464"/>
                  <a:gd name="T60" fmla="*/ 671 w 695"/>
                  <a:gd name="T61" fmla="*/ 426 h 464"/>
                  <a:gd name="T62" fmla="*/ 656 w 695"/>
                  <a:gd name="T63" fmla="*/ 442 h 464"/>
                  <a:gd name="T64" fmla="*/ 38 w 695"/>
                  <a:gd name="T65" fmla="*/ 442 h 464"/>
                  <a:gd name="T66" fmla="*/ 23 w 695"/>
                  <a:gd name="T67" fmla="*/ 426 h 464"/>
                  <a:gd name="T68" fmla="*/ 23 w 695"/>
                  <a:gd name="T69" fmla="*/ 412 h 464"/>
                  <a:gd name="T70" fmla="*/ 38 w 695"/>
                  <a:gd name="T71" fmla="*/ 397 h 464"/>
                  <a:gd name="T72" fmla="*/ 57 w 695"/>
                  <a:gd name="T73" fmla="*/ 397 h 464"/>
                  <a:gd name="T74" fmla="*/ 57 w 695"/>
                  <a:gd name="T75" fmla="*/ 397 h 464"/>
                  <a:gd name="T76" fmla="*/ 470 w 695"/>
                  <a:gd name="T77" fmla="*/ 397 h 464"/>
                  <a:gd name="T78" fmla="*/ 482 w 695"/>
                  <a:gd name="T79" fmla="*/ 386 h 464"/>
                  <a:gd name="T80" fmla="*/ 470 w 695"/>
                  <a:gd name="T81" fmla="*/ 374 h 464"/>
                  <a:gd name="T82" fmla="*/ 85 w 695"/>
                  <a:gd name="T83" fmla="*/ 374 h 464"/>
                  <a:gd name="T84" fmla="*/ 345 w 695"/>
                  <a:gd name="T85" fmla="*/ 124 h 464"/>
                  <a:gd name="T86" fmla="*/ 349 w 695"/>
                  <a:gd name="T87" fmla="*/ 124 h 464"/>
                  <a:gd name="T88" fmla="*/ 609 w 695"/>
                  <a:gd name="T89" fmla="*/ 374 h 464"/>
                  <a:gd name="T90" fmla="*/ 544 w 695"/>
                  <a:gd name="T91" fmla="*/ 374 h 464"/>
                  <a:gd name="T92" fmla="*/ 533 w 695"/>
                  <a:gd name="T93" fmla="*/ 386 h 464"/>
                  <a:gd name="T94" fmla="*/ 544 w 695"/>
                  <a:gd name="T95" fmla="*/ 397 h 464"/>
                  <a:gd name="T96" fmla="*/ 633 w 695"/>
                  <a:gd name="T97" fmla="*/ 397 h 464"/>
                  <a:gd name="T98" fmla="*/ 656 w 695"/>
                  <a:gd name="T99" fmla="*/ 397 h 464"/>
                  <a:gd name="T100" fmla="*/ 671 w 695"/>
                  <a:gd name="T101" fmla="*/ 412 h 464"/>
                  <a:gd name="T102" fmla="*/ 671 w 695"/>
                  <a:gd name="T103" fmla="*/ 426 h 464"/>
                  <a:gd name="T104" fmla="*/ 671 w 695"/>
                  <a:gd name="T105" fmla="*/ 426 h 464"/>
                  <a:gd name="T106" fmla="*/ 671 w 695"/>
                  <a:gd name="T107" fmla="*/ 426 h 464"/>
                  <a:gd name="T108" fmla="*/ 671 w 695"/>
                  <a:gd name="T109" fmla="*/ 42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5" h="464">
                    <a:moveTo>
                      <a:pt x="656" y="374"/>
                    </a:moveTo>
                    <a:cubicBezTo>
                      <a:pt x="632" y="374"/>
                      <a:pt x="632" y="374"/>
                      <a:pt x="632" y="374"/>
                    </a:cubicBezTo>
                    <a:cubicBezTo>
                      <a:pt x="626" y="230"/>
                      <a:pt x="514" y="114"/>
                      <a:pt x="372" y="101"/>
                    </a:cubicBezTo>
                    <a:cubicBezTo>
                      <a:pt x="372" y="90"/>
                      <a:pt x="372" y="90"/>
                      <a:pt x="372" y="90"/>
                    </a:cubicBezTo>
                    <a:cubicBezTo>
                      <a:pt x="387" y="81"/>
                      <a:pt x="395" y="66"/>
                      <a:pt x="395" y="49"/>
                    </a:cubicBezTo>
                    <a:cubicBezTo>
                      <a:pt x="395" y="23"/>
                      <a:pt x="374" y="0"/>
                      <a:pt x="348" y="0"/>
                    </a:cubicBezTo>
                    <a:cubicBezTo>
                      <a:pt x="347" y="0"/>
                      <a:pt x="347" y="0"/>
                      <a:pt x="347" y="0"/>
                    </a:cubicBezTo>
                    <a:cubicBezTo>
                      <a:pt x="320" y="0"/>
                      <a:pt x="299" y="23"/>
                      <a:pt x="299" y="49"/>
                    </a:cubicBezTo>
                    <a:cubicBezTo>
                      <a:pt x="299" y="66"/>
                      <a:pt x="307" y="81"/>
                      <a:pt x="322" y="90"/>
                    </a:cubicBezTo>
                    <a:cubicBezTo>
                      <a:pt x="322" y="101"/>
                      <a:pt x="322" y="101"/>
                      <a:pt x="322" y="101"/>
                    </a:cubicBezTo>
                    <a:cubicBezTo>
                      <a:pt x="180" y="114"/>
                      <a:pt x="68" y="230"/>
                      <a:pt x="62" y="374"/>
                    </a:cubicBezTo>
                    <a:cubicBezTo>
                      <a:pt x="38" y="374"/>
                      <a:pt x="38" y="374"/>
                      <a:pt x="38" y="374"/>
                    </a:cubicBezTo>
                    <a:cubicBezTo>
                      <a:pt x="17" y="374"/>
                      <a:pt x="0" y="391"/>
                      <a:pt x="0" y="412"/>
                    </a:cubicBezTo>
                    <a:cubicBezTo>
                      <a:pt x="0" y="426"/>
                      <a:pt x="0" y="426"/>
                      <a:pt x="0" y="426"/>
                    </a:cubicBezTo>
                    <a:cubicBezTo>
                      <a:pt x="0" y="447"/>
                      <a:pt x="17" y="464"/>
                      <a:pt x="38" y="464"/>
                    </a:cubicBezTo>
                    <a:cubicBezTo>
                      <a:pt x="656" y="464"/>
                      <a:pt x="656" y="464"/>
                      <a:pt x="656" y="464"/>
                    </a:cubicBezTo>
                    <a:cubicBezTo>
                      <a:pt x="678" y="464"/>
                      <a:pt x="695" y="447"/>
                      <a:pt x="695" y="426"/>
                    </a:cubicBezTo>
                    <a:cubicBezTo>
                      <a:pt x="695" y="412"/>
                      <a:pt x="695" y="412"/>
                      <a:pt x="695" y="412"/>
                    </a:cubicBezTo>
                    <a:cubicBezTo>
                      <a:pt x="695" y="391"/>
                      <a:pt x="678" y="374"/>
                      <a:pt x="656" y="374"/>
                    </a:cubicBezTo>
                    <a:close/>
                    <a:moveTo>
                      <a:pt x="321" y="49"/>
                    </a:moveTo>
                    <a:cubicBezTo>
                      <a:pt x="321" y="35"/>
                      <a:pt x="333" y="24"/>
                      <a:pt x="347" y="24"/>
                    </a:cubicBezTo>
                    <a:cubicBezTo>
                      <a:pt x="348" y="24"/>
                      <a:pt x="348" y="24"/>
                      <a:pt x="348" y="24"/>
                    </a:cubicBezTo>
                    <a:cubicBezTo>
                      <a:pt x="361" y="24"/>
                      <a:pt x="373" y="35"/>
                      <a:pt x="373" y="49"/>
                    </a:cubicBezTo>
                    <a:cubicBezTo>
                      <a:pt x="373" y="59"/>
                      <a:pt x="367" y="68"/>
                      <a:pt x="357" y="73"/>
                    </a:cubicBezTo>
                    <a:cubicBezTo>
                      <a:pt x="352" y="74"/>
                      <a:pt x="350" y="78"/>
                      <a:pt x="350" y="83"/>
                    </a:cubicBezTo>
                    <a:cubicBezTo>
                      <a:pt x="350" y="100"/>
                      <a:pt x="350" y="100"/>
                      <a:pt x="350" y="100"/>
                    </a:cubicBezTo>
                    <a:cubicBezTo>
                      <a:pt x="344" y="100"/>
                      <a:pt x="344" y="100"/>
                      <a:pt x="344" y="100"/>
                    </a:cubicBezTo>
                    <a:cubicBezTo>
                      <a:pt x="344" y="83"/>
                      <a:pt x="344" y="83"/>
                      <a:pt x="344" y="83"/>
                    </a:cubicBezTo>
                    <a:cubicBezTo>
                      <a:pt x="344" y="78"/>
                      <a:pt x="342" y="74"/>
                      <a:pt x="337" y="73"/>
                    </a:cubicBezTo>
                    <a:cubicBezTo>
                      <a:pt x="327" y="68"/>
                      <a:pt x="321" y="59"/>
                      <a:pt x="321" y="49"/>
                    </a:cubicBezTo>
                    <a:close/>
                    <a:moveTo>
                      <a:pt x="671" y="426"/>
                    </a:moveTo>
                    <a:cubicBezTo>
                      <a:pt x="671" y="435"/>
                      <a:pt x="665" y="442"/>
                      <a:pt x="656" y="442"/>
                    </a:cubicBezTo>
                    <a:cubicBezTo>
                      <a:pt x="38" y="442"/>
                      <a:pt x="38" y="442"/>
                      <a:pt x="38" y="442"/>
                    </a:cubicBezTo>
                    <a:cubicBezTo>
                      <a:pt x="29" y="442"/>
                      <a:pt x="23" y="435"/>
                      <a:pt x="23" y="426"/>
                    </a:cubicBezTo>
                    <a:cubicBezTo>
                      <a:pt x="23" y="412"/>
                      <a:pt x="23" y="412"/>
                      <a:pt x="23" y="412"/>
                    </a:cubicBezTo>
                    <a:cubicBezTo>
                      <a:pt x="23" y="404"/>
                      <a:pt x="29" y="397"/>
                      <a:pt x="38" y="397"/>
                    </a:cubicBezTo>
                    <a:cubicBezTo>
                      <a:pt x="57" y="397"/>
                      <a:pt x="57" y="397"/>
                      <a:pt x="57" y="397"/>
                    </a:cubicBezTo>
                    <a:cubicBezTo>
                      <a:pt x="57" y="397"/>
                      <a:pt x="57" y="397"/>
                      <a:pt x="57" y="397"/>
                    </a:cubicBezTo>
                    <a:cubicBezTo>
                      <a:pt x="470" y="397"/>
                      <a:pt x="470" y="397"/>
                      <a:pt x="470" y="397"/>
                    </a:cubicBezTo>
                    <a:cubicBezTo>
                      <a:pt x="476" y="397"/>
                      <a:pt x="482" y="392"/>
                      <a:pt x="482" y="386"/>
                    </a:cubicBezTo>
                    <a:cubicBezTo>
                      <a:pt x="482" y="379"/>
                      <a:pt x="476" y="374"/>
                      <a:pt x="470" y="374"/>
                    </a:cubicBezTo>
                    <a:cubicBezTo>
                      <a:pt x="85" y="374"/>
                      <a:pt x="85" y="374"/>
                      <a:pt x="85" y="374"/>
                    </a:cubicBezTo>
                    <a:cubicBezTo>
                      <a:pt x="91" y="235"/>
                      <a:pt x="206" y="124"/>
                      <a:pt x="345" y="124"/>
                    </a:cubicBezTo>
                    <a:cubicBezTo>
                      <a:pt x="349" y="124"/>
                      <a:pt x="349" y="124"/>
                      <a:pt x="349" y="124"/>
                    </a:cubicBezTo>
                    <a:cubicBezTo>
                      <a:pt x="489" y="124"/>
                      <a:pt x="603" y="235"/>
                      <a:pt x="609" y="374"/>
                    </a:cubicBezTo>
                    <a:cubicBezTo>
                      <a:pt x="544" y="374"/>
                      <a:pt x="544" y="374"/>
                      <a:pt x="544" y="374"/>
                    </a:cubicBezTo>
                    <a:cubicBezTo>
                      <a:pt x="538" y="374"/>
                      <a:pt x="533" y="379"/>
                      <a:pt x="533" y="386"/>
                    </a:cubicBezTo>
                    <a:cubicBezTo>
                      <a:pt x="533" y="392"/>
                      <a:pt x="538" y="397"/>
                      <a:pt x="544" y="397"/>
                    </a:cubicBezTo>
                    <a:cubicBezTo>
                      <a:pt x="633" y="397"/>
                      <a:pt x="633" y="397"/>
                      <a:pt x="633" y="397"/>
                    </a:cubicBezTo>
                    <a:cubicBezTo>
                      <a:pt x="656" y="397"/>
                      <a:pt x="656" y="397"/>
                      <a:pt x="656" y="397"/>
                    </a:cubicBezTo>
                    <a:cubicBezTo>
                      <a:pt x="665" y="397"/>
                      <a:pt x="671" y="404"/>
                      <a:pt x="671" y="412"/>
                    </a:cubicBezTo>
                    <a:cubicBezTo>
                      <a:pt x="671" y="426"/>
                      <a:pt x="671" y="426"/>
                      <a:pt x="671" y="426"/>
                    </a:cubicBezTo>
                    <a:cubicBezTo>
                      <a:pt x="671" y="426"/>
                      <a:pt x="671" y="426"/>
                      <a:pt x="671" y="426"/>
                    </a:cubicBezTo>
                    <a:close/>
                    <a:moveTo>
                      <a:pt x="671" y="426"/>
                    </a:moveTo>
                    <a:cubicBezTo>
                      <a:pt x="671" y="426"/>
                      <a:pt x="671" y="426"/>
                      <a:pt x="671" y="426"/>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7" name="Freeform 51">
                <a:extLst>
                  <a:ext uri="{FF2B5EF4-FFF2-40B4-BE49-F238E27FC236}">
                    <a16:creationId xmlns:a16="http://schemas.microsoft.com/office/drawing/2014/main" id="{9F04AAD4-7FB9-4F85-9388-512A5E1AEC5E}"/>
                  </a:ext>
                </a:extLst>
              </p:cNvPr>
              <p:cNvSpPr>
                <a:spLocks noEditPoints="1"/>
              </p:cNvSpPr>
              <p:nvPr/>
            </p:nvSpPr>
            <p:spPr bwMode="auto">
              <a:xfrm>
                <a:off x="1008" y="1341"/>
                <a:ext cx="185" cy="549"/>
              </a:xfrm>
              <a:custGeom>
                <a:avLst/>
                <a:gdLst>
                  <a:gd name="T0" fmla="*/ 45 w 78"/>
                  <a:gd name="T1" fmla="*/ 227 h 231"/>
                  <a:gd name="T2" fmla="*/ 54 w 78"/>
                  <a:gd name="T3" fmla="*/ 231 h 231"/>
                  <a:gd name="T4" fmla="*/ 60 w 78"/>
                  <a:gd name="T5" fmla="*/ 230 h 231"/>
                  <a:gd name="T6" fmla="*/ 64 w 78"/>
                  <a:gd name="T7" fmla="*/ 214 h 231"/>
                  <a:gd name="T8" fmla="*/ 58 w 78"/>
                  <a:gd name="T9" fmla="*/ 119 h 231"/>
                  <a:gd name="T10" fmla="*/ 66 w 78"/>
                  <a:gd name="T11" fmla="*/ 42 h 231"/>
                  <a:gd name="T12" fmla="*/ 46 w 78"/>
                  <a:gd name="T13" fmla="*/ 6 h 231"/>
                  <a:gd name="T14" fmla="*/ 29 w 78"/>
                  <a:gd name="T15" fmla="*/ 5 h 231"/>
                  <a:gd name="T16" fmla="*/ 28 w 78"/>
                  <a:gd name="T17" fmla="*/ 21 h 231"/>
                  <a:gd name="T18" fmla="*/ 39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0" y="231"/>
                      <a:pt x="54" y="231"/>
                    </a:cubicBezTo>
                    <a:cubicBezTo>
                      <a:pt x="56" y="231"/>
                      <a:pt x="59" y="231"/>
                      <a:pt x="60" y="230"/>
                    </a:cubicBezTo>
                    <a:cubicBezTo>
                      <a:pt x="65" y="227"/>
                      <a:pt x="67" y="219"/>
                      <a:pt x="64" y="214"/>
                    </a:cubicBezTo>
                    <a:cubicBezTo>
                      <a:pt x="63" y="213"/>
                      <a:pt x="28" y="158"/>
                      <a:pt x="58" y="119"/>
                    </a:cubicBezTo>
                    <a:cubicBezTo>
                      <a:pt x="75" y="98"/>
                      <a:pt x="78" y="72"/>
                      <a:pt x="66" y="42"/>
                    </a:cubicBezTo>
                    <a:cubicBezTo>
                      <a:pt x="59" y="22"/>
                      <a:pt x="46" y="6"/>
                      <a:pt x="46" y="6"/>
                    </a:cubicBezTo>
                    <a:cubicBezTo>
                      <a:pt x="42" y="0"/>
                      <a:pt x="34" y="0"/>
                      <a:pt x="29" y="5"/>
                    </a:cubicBezTo>
                    <a:cubicBezTo>
                      <a:pt x="25" y="8"/>
                      <a:pt x="23" y="15"/>
                      <a:pt x="28" y="21"/>
                    </a:cubicBezTo>
                    <a:cubicBezTo>
                      <a:pt x="29" y="21"/>
                      <a:pt x="68" y="69"/>
                      <a:pt x="39" y="105"/>
                    </a:cubicBezTo>
                    <a:cubicBezTo>
                      <a:pt x="0" y="156"/>
                      <a:pt x="43"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29" name="Freeform 52">
                <a:extLst>
                  <a:ext uri="{FF2B5EF4-FFF2-40B4-BE49-F238E27FC236}">
                    <a16:creationId xmlns:a16="http://schemas.microsoft.com/office/drawing/2014/main" id="{7A9B9DCA-645B-4894-B39C-8DAB51E37C87}"/>
                  </a:ext>
                </a:extLst>
              </p:cNvPr>
              <p:cNvSpPr>
                <a:spLocks noEditPoints="1"/>
              </p:cNvSpPr>
              <p:nvPr/>
            </p:nvSpPr>
            <p:spPr bwMode="auto">
              <a:xfrm>
                <a:off x="1191" y="1341"/>
                <a:ext cx="185" cy="549"/>
              </a:xfrm>
              <a:custGeom>
                <a:avLst/>
                <a:gdLst>
                  <a:gd name="T0" fmla="*/ 45 w 78"/>
                  <a:gd name="T1" fmla="*/ 227 h 231"/>
                  <a:gd name="T2" fmla="*/ 54 w 78"/>
                  <a:gd name="T3" fmla="*/ 231 h 231"/>
                  <a:gd name="T4" fmla="*/ 61 w 78"/>
                  <a:gd name="T5" fmla="*/ 230 h 231"/>
                  <a:gd name="T6" fmla="*/ 64 w 78"/>
                  <a:gd name="T7" fmla="*/ 214 h 231"/>
                  <a:gd name="T8" fmla="*/ 58 w 78"/>
                  <a:gd name="T9" fmla="*/ 119 h 231"/>
                  <a:gd name="T10" fmla="*/ 67 w 78"/>
                  <a:gd name="T11" fmla="*/ 42 h 231"/>
                  <a:gd name="T12" fmla="*/ 46 w 78"/>
                  <a:gd name="T13" fmla="*/ 6 h 231"/>
                  <a:gd name="T14" fmla="*/ 30 w 78"/>
                  <a:gd name="T15" fmla="*/ 5 h 231"/>
                  <a:gd name="T16" fmla="*/ 28 w 78"/>
                  <a:gd name="T17" fmla="*/ 21 h 231"/>
                  <a:gd name="T18" fmla="*/ 40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1" y="231"/>
                      <a:pt x="54" y="231"/>
                    </a:cubicBezTo>
                    <a:cubicBezTo>
                      <a:pt x="56" y="231"/>
                      <a:pt x="58" y="231"/>
                      <a:pt x="61" y="230"/>
                    </a:cubicBezTo>
                    <a:cubicBezTo>
                      <a:pt x="66" y="227"/>
                      <a:pt x="67" y="219"/>
                      <a:pt x="64" y="214"/>
                    </a:cubicBezTo>
                    <a:cubicBezTo>
                      <a:pt x="64" y="213"/>
                      <a:pt x="29" y="158"/>
                      <a:pt x="58" y="119"/>
                    </a:cubicBezTo>
                    <a:cubicBezTo>
                      <a:pt x="74" y="98"/>
                      <a:pt x="78" y="72"/>
                      <a:pt x="67" y="42"/>
                    </a:cubicBezTo>
                    <a:cubicBezTo>
                      <a:pt x="58" y="22"/>
                      <a:pt x="47" y="6"/>
                      <a:pt x="46" y="6"/>
                    </a:cubicBezTo>
                    <a:cubicBezTo>
                      <a:pt x="41" y="0"/>
                      <a:pt x="34" y="0"/>
                      <a:pt x="30" y="5"/>
                    </a:cubicBezTo>
                    <a:cubicBezTo>
                      <a:pt x="24" y="8"/>
                      <a:pt x="24" y="15"/>
                      <a:pt x="28" y="21"/>
                    </a:cubicBezTo>
                    <a:cubicBezTo>
                      <a:pt x="29" y="21"/>
                      <a:pt x="68" y="69"/>
                      <a:pt x="40" y="105"/>
                    </a:cubicBezTo>
                    <a:cubicBezTo>
                      <a:pt x="0" y="156"/>
                      <a:pt x="42"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0" name="Freeform 53">
                <a:extLst>
                  <a:ext uri="{FF2B5EF4-FFF2-40B4-BE49-F238E27FC236}">
                    <a16:creationId xmlns:a16="http://schemas.microsoft.com/office/drawing/2014/main" id="{15CCC1A4-C281-4666-95D0-53288060B9C7}"/>
                  </a:ext>
                </a:extLst>
              </p:cNvPr>
              <p:cNvSpPr>
                <a:spLocks noEditPoints="1"/>
              </p:cNvSpPr>
              <p:nvPr/>
            </p:nvSpPr>
            <p:spPr bwMode="auto">
              <a:xfrm>
                <a:off x="45" y="1355"/>
                <a:ext cx="187" cy="547"/>
              </a:xfrm>
              <a:custGeom>
                <a:avLst/>
                <a:gdLst>
                  <a:gd name="T0" fmla="*/ 45 w 79"/>
                  <a:gd name="T1" fmla="*/ 226 h 230"/>
                  <a:gd name="T2" fmla="*/ 55 w 79"/>
                  <a:gd name="T3" fmla="*/ 230 h 230"/>
                  <a:gd name="T4" fmla="*/ 60 w 79"/>
                  <a:gd name="T5" fmla="*/ 229 h 230"/>
                  <a:gd name="T6" fmla="*/ 65 w 79"/>
                  <a:gd name="T7" fmla="*/ 213 h 230"/>
                  <a:gd name="T8" fmla="*/ 58 w 79"/>
                  <a:gd name="T9" fmla="*/ 119 h 230"/>
                  <a:gd name="T10" fmla="*/ 67 w 79"/>
                  <a:gd name="T11" fmla="*/ 41 h 230"/>
                  <a:gd name="T12" fmla="*/ 46 w 79"/>
                  <a:gd name="T13" fmla="*/ 5 h 230"/>
                  <a:gd name="T14" fmla="*/ 29 w 79"/>
                  <a:gd name="T15" fmla="*/ 4 h 230"/>
                  <a:gd name="T16" fmla="*/ 28 w 79"/>
                  <a:gd name="T17" fmla="*/ 20 h 230"/>
                  <a:gd name="T18" fmla="*/ 40 w 79"/>
                  <a:gd name="T19" fmla="*/ 104 h 230"/>
                  <a:gd name="T20" fmla="*/ 45 w 79"/>
                  <a:gd name="T21" fmla="*/ 226 h 230"/>
                  <a:gd name="T22" fmla="*/ 45 w 79"/>
                  <a:gd name="T23" fmla="*/ 226 h 230"/>
                  <a:gd name="T24" fmla="*/ 45 w 79"/>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30">
                    <a:moveTo>
                      <a:pt x="45" y="226"/>
                    </a:moveTo>
                    <a:cubicBezTo>
                      <a:pt x="48" y="229"/>
                      <a:pt x="51" y="230"/>
                      <a:pt x="55" y="230"/>
                    </a:cubicBezTo>
                    <a:cubicBezTo>
                      <a:pt x="57" y="230"/>
                      <a:pt x="59" y="230"/>
                      <a:pt x="60" y="229"/>
                    </a:cubicBezTo>
                    <a:cubicBezTo>
                      <a:pt x="66" y="226"/>
                      <a:pt x="68" y="219"/>
                      <a:pt x="65" y="213"/>
                    </a:cubicBezTo>
                    <a:cubicBezTo>
                      <a:pt x="64" y="212"/>
                      <a:pt x="28" y="157"/>
                      <a:pt x="58" y="119"/>
                    </a:cubicBezTo>
                    <a:cubicBezTo>
                      <a:pt x="75" y="97"/>
                      <a:pt x="79" y="71"/>
                      <a:pt x="67" y="41"/>
                    </a:cubicBezTo>
                    <a:cubicBezTo>
                      <a:pt x="59" y="21"/>
                      <a:pt x="46" y="5"/>
                      <a:pt x="46" y="5"/>
                    </a:cubicBezTo>
                    <a:cubicBezTo>
                      <a:pt x="42" y="0"/>
                      <a:pt x="35" y="0"/>
                      <a:pt x="29" y="4"/>
                    </a:cubicBezTo>
                    <a:cubicBezTo>
                      <a:pt x="25" y="7"/>
                      <a:pt x="24" y="14"/>
                      <a:pt x="28" y="20"/>
                    </a:cubicBezTo>
                    <a:cubicBezTo>
                      <a:pt x="28" y="20"/>
                      <a:pt x="69" y="69"/>
                      <a:pt x="40"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31" name="Freeform 54">
                <a:extLst>
                  <a:ext uri="{FF2B5EF4-FFF2-40B4-BE49-F238E27FC236}">
                    <a16:creationId xmlns:a16="http://schemas.microsoft.com/office/drawing/2014/main" id="{B69EE58F-3D5D-4656-9CD2-F0CC679557F2}"/>
                  </a:ext>
                </a:extLst>
              </p:cNvPr>
              <p:cNvSpPr>
                <a:spLocks noEditPoints="1"/>
              </p:cNvSpPr>
              <p:nvPr/>
            </p:nvSpPr>
            <p:spPr bwMode="auto">
              <a:xfrm>
                <a:off x="228" y="1355"/>
                <a:ext cx="185" cy="547"/>
              </a:xfrm>
              <a:custGeom>
                <a:avLst/>
                <a:gdLst>
                  <a:gd name="T0" fmla="*/ 45 w 78"/>
                  <a:gd name="T1" fmla="*/ 226 h 230"/>
                  <a:gd name="T2" fmla="*/ 55 w 78"/>
                  <a:gd name="T3" fmla="*/ 230 h 230"/>
                  <a:gd name="T4" fmla="*/ 61 w 78"/>
                  <a:gd name="T5" fmla="*/ 229 h 230"/>
                  <a:gd name="T6" fmla="*/ 64 w 78"/>
                  <a:gd name="T7" fmla="*/ 213 h 230"/>
                  <a:gd name="T8" fmla="*/ 59 w 78"/>
                  <a:gd name="T9" fmla="*/ 119 h 230"/>
                  <a:gd name="T10" fmla="*/ 67 w 78"/>
                  <a:gd name="T11" fmla="*/ 41 h 230"/>
                  <a:gd name="T12" fmla="*/ 46 w 78"/>
                  <a:gd name="T13" fmla="*/ 5 h 230"/>
                  <a:gd name="T14" fmla="*/ 30 w 78"/>
                  <a:gd name="T15" fmla="*/ 4 h 230"/>
                  <a:gd name="T16" fmla="*/ 28 w 78"/>
                  <a:gd name="T17" fmla="*/ 20 h 230"/>
                  <a:gd name="T18" fmla="*/ 41 w 78"/>
                  <a:gd name="T19" fmla="*/ 104 h 230"/>
                  <a:gd name="T20" fmla="*/ 45 w 78"/>
                  <a:gd name="T21" fmla="*/ 226 h 230"/>
                  <a:gd name="T22" fmla="*/ 45 w 78"/>
                  <a:gd name="T23" fmla="*/ 226 h 230"/>
                  <a:gd name="T24" fmla="*/ 45 w 78"/>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0">
                    <a:moveTo>
                      <a:pt x="45" y="226"/>
                    </a:moveTo>
                    <a:cubicBezTo>
                      <a:pt x="47" y="229"/>
                      <a:pt x="51" y="230"/>
                      <a:pt x="55" y="230"/>
                    </a:cubicBezTo>
                    <a:cubicBezTo>
                      <a:pt x="57" y="230"/>
                      <a:pt x="59" y="230"/>
                      <a:pt x="61" y="229"/>
                    </a:cubicBezTo>
                    <a:cubicBezTo>
                      <a:pt x="66" y="226"/>
                      <a:pt x="67" y="219"/>
                      <a:pt x="64" y="213"/>
                    </a:cubicBezTo>
                    <a:cubicBezTo>
                      <a:pt x="64" y="212"/>
                      <a:pt x="29" y="157"/>
                      <a:pt x="59" y="119"/>
                    </a:cubicBezTo>
                    <a:cubicBezTo>
                      <a:pt x="75" y="97"/>
                      <a:pt x="78" y="71"/>
                      <a:pt x="67" y="41"/>
                    </a:cubicBezTo>
                    <a:cubicBezTo>
                      <a:pt x="59" y="21"/>
                      <a:pt x="47" y="5"/>
                      <a:pt x="46" y="5"/>
                    </a:cubicBezTo>
                    <a:cubicBezTo>
                      <a:pt x="42" y="0"/>
                      <a:pt x="34" y="0"/>
                      <a:pt x="30" y="4"/>
                    </a:cubicBezTo>
                    <a:cubicBezTo>
                      <a:pt x="25" y="7"/>
                      <a:pt x="25" y="14"/>
                      <a:pt x="28" y="20"/>
                    </a:cubicBezTo>
                    <a:cubicBezTo>
                      <a:pt x="29" y="20"/>
                      <a:pt x="68" y="69"/>
                      <a:pt x="41"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Tree>
    <p:extLst>
      <p:ext uri="{BB962C8B-B14F-4D97-AF65-F5344CB8AC3E}">
        <p14:creationId xmlns:p14="http://schemas.microsoft.com/office/powerpoint/2010/main" val="9863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1809750"/>
            <a:ext cx="8229600" cy="1905000"/>
          </a:xfrm>
        </p:spPr>
        <p:txBody>
          <a:bodyPr anchor="ctr" anchorCtr="0">
            <a:normAutofit/>
          </a:bodyPr>
          <a:lstStyle>
            <a:lvl1pPr algn="ctr">
              <a:lnSpc>
                <a:spcPct val="100000"/>
              </a:lnSpc>
              <a:defRPr sz="37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GB" dirty="0"/>
              <a:t>We are all in the gutter, but some </a:t>
            </a:r>
          </a:p>
          <a:p>
            <a:pPr lvl="0"/>
            <a:r>
              <a:rPr lang="en-GB" dirty="0"/>
              <a:t>of us are looking at the stars.</a:t>
            </a:r>
          </a:p>
        </p:txBody>
      </p:sp>
      <p:sp>
        <p:nvSpPr>
          <p:cNvPr id="9" name="Text Placeholder 8"/>
          <p:cNvSpPr>
            <a:spLocks noGrp="1"/>
          </p:cNvSpPr>
          <p:nvPr>
            <p:ph type="body" sz="quarter" idx="11" hasCustomPrompt="1"/>
          </p:nvPr>
        </p:nvSpPr>
        <p:spPr>
          <a:xfrm>
            <a:off x="457200" y="3790950"/>
            <a:ext cx="8229600" cy="533400"/>
          </a:xfrm>
        </p:spPr>
        <p:txBody>
          <a:bodyPr>
            <a:normAutofit/>
          </a:bodyPr>
          <a:lstStyle>
            <a:lvl1pPr algn="ctr">
              <a:defRPr sz="2700">
                <a:solidFill>
                  <a:schemeClr val="accent1"/>
                </a:solidFill>
              </a:defRPr>
            </a:lvl1pPr>
          </a:lstStyle>
          <a:p>
            <a:pPr lvl="0"/>
            <a:r>
              <a:rPr lang="en-US"/>
              <a:t>Oscar Wilde</a:t>
            </a:r>
            <a:endParaRPr lang="en-GB"/>
          </a:p>
        </p:txBody>
      </p:sp>
      <p:sp>
        <p:nvSpPr>
          <p:cNvPr id="14" name="Freeform 7"/>
          <p:cNvSpPr>
            <a:spLocks noEditPoints="1"/>
          </p:cNvSpPr>
          <p:nvPr userDrawn="1"/>
        </p:nvSpPr>
        <p:spPr bwMode="auto">
          <a:xfrm>
            <a:off x="4157868" y="880044"/>
            <a:ext cx="828265" cy="643833"/>
          </a:xfrm>
          <a:custGeom>
            <a:avLst/>
            <a:gdLst>
              <a:gd name="T0" fmla="*/ 39 w 405"/>
              <a:gd name="T1" fmla="*/ 81 h 315"/>
              <a:gd name="T2" fmla="*/ 0 w 405"/>
              <a:gd name="T3" fmla="*/ 195 h 315"/>
              <a:gd name="T4" fmla="*/ 29 w 405"/>
              <a:gd name="T5" fmla="*/ 282 h 315"/>
              <a:gd name="T6" fmla="*/ 97 w 405"/>
              <a:gd name="T7" fmla="*/ 315 h 315"/>
              <a:gd name="T8" fmla="*/ 155 w 405"/>
              <a:gd name="T9" fmla="*/ 291 h 315"/>
              <a:gd name="T10" fmla="*/ 179 w 405"/>
              <a:gd name="T11" fmla="*/ 235 h 315"/>
              <a:gd name="T12" fmla="*/ 158 w 405"/>
              <a:gd name="T13" fmla="*/ 183 h 315"/>
              <a:gd name="T14" fmla="*/ 110 w 405"/>
              <a:gd name="T15" fmla="*/ 161 h 315"/>
              <a:gd name="T16" fmla="*/ 72 w 405"/>
              <a:gd name="T17" fmla="*/ 172 h 315"/>
              <a:gd name="T18" fmla="*/ 65 w 405"/>
              <a:gd name="T19" fmla="*/ 175 h 315"/>
              <a:gd name="T20" fmla="*/ 61 w 405"/>
              <a:gd name="T21" fmla="*/ 172 h 315"/>
              <a:gd name="T22" fmla="*/ 58 w 405"/>
              <a:gd name="T23" fmla="*/ 159 h 315"/>
              <a:gd name="T24" fmla="*/ 86 w 405"/>
              <a:gd name="T25" fmla="*/ 79 h 315"/>
              <a:gd name="T26" fmla="*/ 163 w 405"/>
              <a:gd name="T27" fmla="*/ 23 h 315"/>
              <a:gd name="T28" fmla="*/ 163 w 405"/>
              <a:gd name="T29" fmla="*/ 0 h 315"/>
              <a:gd name="T30" fmla="*/ 39 w 405"/>
              <a:gd name="T31" fmla="*/ 81 h 315"/>
              <a:gd name="T32" fmla="*/ 266 w 405"/>
              <a:gd name="T33" fmla="*/ 81 h 315"/>
              <a:gd name="T34" fmla="*/ 227 w 405"/>
              <a:gd name="T35" fmla="*/ 195 h 315"/>
              <a:gd name="T36" fmla="*/ 256 w 405"/>
              <a:gd name="T37" fmla="*/ 282 h 315"/>
              <a:gd name="T38" fmla="*/ 324 w 405"/>
              <a:gd name="T39" fmla="*/ 315 h 315"/>
              <a:gd name="T40" fmla="*/ 382 w 405"/>
              <a:gd name="T41" fmla="*/ 291 h 315"/>
              <a:gd name="T42" fmla="*/ 405 w 405"/>
              <a:gd name="T43" fmla="*/ 235 h 315"/>
              <a:gd name="T44" fmla="*/ 385 w 405"/>
              <a:gd name="T45" fmla="*/ 183 h 315"/>
              <a:gd name="T46" fmla="*/ 337 w 405"/>
              <a:gd name="T47" fmla="*/ 161 h 315"/>
              <a:gd name="T48" fmla="*/ 299 w 405"/>
              <a:gd name="T49" fmla="*/ 172 h 315"/>
              <a:gd name="T50" fmla="*/ 292 w 405"/>
              <a:gd name="T51" fmla="*/ 175 h 315"/>
              <a:gd name="T52" fmla="*/ 288 w 405"/>
              <a:gd name="T53" fmla="*/ 172 h 315"/>
              <a:gd name="T54" fmla="*/ 285 w 405"/>
              <a:gd name="T55" fmla="*/ 159 h 315"/>
              <a:gd name="T56" fmla="*/ 313 w 405"/>
              <a:gd name="T57" fmla="*/ 79 h 315"/>
              <a:gd name="T58" fmla="*/ 389 w 405"/>
              <a:gd name="T59" fmla="*/ 23 h 315"/>
              <a:gd name="T60" fmla="*/ 389 w 405"/>
              <a:gd name="T61" fmla="*/ 0 h 315"/>
              <a:gd name="T62" fmla="*/ 266 w 405"/>
              <a:gd name="T63" fmla="*/ 8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5" h="315">
                <a:moveTo>
                  <a:pt x="39" y="81"/>
                </a:moveTo>
                <a:cubicBezTo>
                  <a:pt x="13" y="114"/>
                  <a:pt x="0" y="152"/>
                  <a:pt x="0" y="195"/>
                </a:cubicBezTo>
                <a:cubicBezTo>
                  <a:pt x="0" y="231"/>
                  <a:pt x="10" y="260"/>
                  <a:pt x="29" y="282"/>
                </a:cubicBezTo>
                <a:cubicBezTo>
                  <a:pt x="48" y="304"/>
                  <a:pt x="71" y="315"/>
                  <a:pt x="97" y="315"/>
                </a:cubicBezTo>
                <a:cubicBezTo>
                  <a:pt x="120" y="315"/>
                  <a:pt x="139" y="307"/>
                  <a:pt x="155" y="291"/>
                </a:cubicBezTo>
                <a:cubicBezTo>
                  <a:pt x="171" y="274"/>
                  <a:pt x="179" y="256"/>
                  <a:pt x="179" y="235"/>
                </a:cubicBezTo>
                <a:cubicBezTo>
                  <a:pt x="179" y="215"/>
                  <a:pt x="172" y="197"/>
                  <a:pt x="158" y="183"/>
                </a:cubicBezTo>
                <a:cubicBezTo>
                  <a:pt x="144" y="168"/>
                  <a:pt x="128" y="161"/>
                  <a:pt x="110" y="161"/>
                </a:cubicBezTo>
                <a:cubicBezTo>
                  <a:pt x="95" y="161"/>
                  <a:pt x="82" y="164"/>
                  <a:pt x="72" y="172"/>
                </a:cubicBezTo>
                <a:cubicBezTo>
                  <a:pt x="69" y="174"/>
                  <a:pt x="67" y="175"/>
                  <a:pt x="65" y="175"/>
                </a:cubicBezTo>
                <a:cubicBezTo>
                  <a:pt x="63" y="175"/>
                  <a:pt x="62" y="174"/>
                  <a:pt x="61" y="172"/>
                </a:cubicBezTo>
                <a:cubicBezTo>
                  <a:pt x="59" y="169"/>
                  <a:pt x="58" y="165"/>
                  <a:pt x="58" y="159"/>
                </a:cubicBezTo>
                <a:cubicBezTo>
                  <a:pt x="58" y="131"/>
                  <a:pt x="67" y="105"/>
                  <a:pt x="86" y="79"/>
                </a:cubicBezTo>
                <a:cubicBezTo>
                  <a:pt x="104" y="53"/>
                  <a:pt x="130" y="35"/>
                  <a:pt x="163" y="23"/>
                </a:cubicBezTo>
                <a:cubicBezTo>
                  <a:pt x="163" y="0"/>
                  <a:pt x="163" y="0"/>
                  <a:pt x="163" y="0"/>
                </a:cubicBezTo>
                <a:cubicBezTo>
                  <a:pt x="106" y="20"/>
                  <a:pt x="65" y="47"/>
                  <a:pt x="39" y="81"/>
                </a:cubicBezTo>
                <a:moveTo>
                  <a:pt x="266" y="81"/>
                </a:moveTo>
                <a:cubicBezTo>
                  <a:pt x="240" y="114"/>
                  <a:pt x="227" y="152"/>
                  <a:pt x="227" y="195"/>
                </a:cubicBezTo>
                <a:cubicBezTo>
                  <a:pt x="227" y="231"/>
                  <a:pt x="236" y="260"/>
                  <a:pt x="256" y="282"/>
                </a:cubicBezTo>
                <a:cubicBezTo>
                  <a:pt x="275" y="304"/>
                  <a:pt x="297" y="315"/>
                  <a:pt x="324" y="315"/>
                </a:cubicBezTo>
                <a:cubicBezTo>
                  <a:pt x="347" y="315"/>
                  <a:pt x="366" y="307"/>
                  <a:pt x="382" y="291"/>
                </a:cubicBezTo>
                <a:cubicBezTo>
                  <a:pt x="398" y="274"/>
                  <a:pt x="405" y="256"/>
                  <a:pt x="405" y="235"/>
                </a:cubicBezTo>
                <a:cubicBezTo>
                  <a:pt x="405" y="215"/>
                  <a:pt x="399" y="197"/>
                  <a:pt x="385" y="183"/>
                </a:cubicBezTo>
                <a:cubicBezTo>
                  <a:pt x="371" y="168"/>
                  <a:pt x="355" y="161"/>
                  <a:pt x="337" y="161"/>
                </a:cubicBezTo>
                <a:cubicBezTo>
                  <a:pt x="322" y="161"/>
                  <a:pt x="309" y="164"/>
                  <a:pt x="299" y="172"/>
                </a:cubicBezTo>
                <a:cubicBezTo>
                  <a:pt x="296" y="174"/>
                  <a:pt x="293" y="175"/>
                  <a:pt x="292" y="175"/>
                </a:cubicBezTo>
                <a:cubicBezTo>
                  <a:pt x="290" y="175"/>
                  <a:pt x="289" y="174"/>
                  <a:pt x="288" y="172"/>
                </a:cubicBezTo>
                <a:cubicBezTo>
                  <a:pt x="286" y="169"/>
                  <a:pt x="285" y="165"/>
                  <a:pt x="285" y="159"/>
                </a:cubicBezTo>
                <a:cubicBezTo>
                  <a:pt x="285" y="131"/>
                  <a:pt x="294" y="105"/>
                  <a:pt x="313" y="79"/>
                </a:cubicBezTo>
                <a:cubicBezTo>
                  <a:pt x="331" y="53"/>
                  <a:pt x="357" y="35"/>
                  <a:pt x="389" y="23"/>
                </a:cubicBezTo>
                <a:cubicBezTo>
                  <a:pt x="389" y="0"/>
                  <a:pt x="389" y="0"/>
                  <a:pt x="389" y="0"/>
                </a:cubicBezTo>
                <a:cubicBezTo>
                  <a:pt x="333" y="20"/>
                  <a:pt x="292" y="47"/>
                  <a:pt x="266" y="81"/>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0632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 y="70"/>
            <a:ext cx="9144892" cy="5143359"/>
          </a:xfrm>
          <a:prstGeom prst="rect">
            <a:avLst/>
          </a:prstGeom>
          <a:noFill/>
          <a:extLst>
            <a:ext uri="{909E8E84-426E-40DD-AFC4-6F175D3DCCD1}">
              <a14:hiddenFill xmlns:a14="http://schemas.microsoft.com/office/drawing/2010/main">
                <a:solidFill>
                  <a:srgbClr val="FFFFFF"/>
                </a:solidFill>
              </a14:hiddenFill>
            </a:ext>
          </a:extLst>
        </p:spPr>
      </p:pic>
      <p:sp>
        <p:nvSpPr>
          <p:cNvPr id="3" name="BMWebAddress"/>
          <p:cNvSpPr/>
          <p:nvPr/>
        </p:nvSpPr>
        <p:spPr>
          <a:xfrm>
            <a:off x="3276601" y="4763929"/>
            <a:ext cx="1396536" cy="246221"/>
          </a:xfrm>
          <a:prstGeom prst="rect">
            <a:avLst/>
          </a:prstGeom>
        </p:spPr>
        <p:txBody>
          <a:bodyPr wrap="none">
            <a:spAutoFit/>
          </a:bodyPr>
          <a:lstStyle/>
          <a:p>
            <a:r>
              <a:rPr lang="en-GB" sz="1000" b="1" smtClean="0">
                <a:solidFill>
                  <a:schemeClr val="bg1"/>
                </a:solidFill>
              </a:rPr>
              <a:t>bakermckenzie.com</a:t>
            </a:r>
            <a:endParaRPr lang="en-GB" sz="1000" b="1" dirty="0">
              <a:solidFill>
                <a:schemeClr val="bg1"/>
              </a:solidFill>
            </a:endParaRPr>
          </a:p>
        </p:txBody>
      </p:sp>
      <p:sp>
        <p:nvSpPr>
          <p:cNvPr id="5" name="BMDisclaimer">
            <a:extLst>
              <a:ext uri="{FF2B5EF4-FFF2-40B4-BE49-F238E27FC236}">
                <a16:creationId xmlns:a16="http://schemas.microsoft.com/office/drawing/2014/main" id="{81F7318C-DC74-4C6F-BC69-23F142EBC503}"/>
              </a:ext>
            </a:extLst>
          </p:cNvPr>
          <p:cNvSpPr txBox="1"/>
          <p:nvPr userDrawn="1"/>
        </p:nvSpPr>
        <p:spPr>
          <a:xfrm>
            <a:off x="3354089" y="2736000"/>
            <a:ext cx="5464800" cy="1998000"/>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Aft>
                <a:spcPts val="600"/>
              </a:spcAft>
            </a:pPr>
            <a:r>
              <a:rPr lang="en-US" sz="800" smtClean="0">
                <a:solidFill>
                  <a:schemeClr val="bg1"/>
                </a:solidFill>
              </a:rPr>
              <a:t>Baker &amp; McKenzie – CIS, Limited is a member firm of Baker &amp; McKenzie International, a global law firm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2020 Baker &amp; McKenzie – CIS, Limited</a:t>
            </a:r>
            <a:endParaRPr lang="en-GB" sz="800" dirty="0">
              <a:solidFill>
                <a:schemeClr val="bg1"/>
              </a:solidFill>
            </a:endParaRPr>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12063"/>
            <a:ext cx="2480049" cy="863600"/>
          </a:xfrm>
          <a:prstGeom prst="rect">
            <a:avLst/>
          </a:prstGeom>
        </p:spPr>
      </p:pic>
    </p:spTree>
    <p:extLst>
      <p:ext uri="{BB962C8B-B14F-4D97-AF65-F5344CB8AC3E}">
        <p14:creationId xmlns:p14="http://schemas.microsoft.com/office/powerpoint/2010/main" val="313165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4" name="Content Placeholder 3"/>
          <p:cNvSpPr>
            <a:spLocks noGrp="1"/>
          </p:cNvSpPr>
          <p:nvPr>
            <p:ph sz="quarter" idx="10" hasCustomPrompt="1"/>
          </p:nvPr>
        </p:nvSpPr>
        <p:spPr>
          <a:xfrm>
            <a:off x="315913" y="1495425"/>
            <a:ext cx="8496300" cy="32400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5" name="Text Placeholder 4"/>
          <p:cNvSpPr>
            <a:spLocks noGrp="1"/>
          </p:cNvSpPr>
          <p:nvPr>
            <p:ph type="body" sz="quarter" idx="11"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
        <p:nvSpPr>
          <p:cNvPr id="6" name="Footer Placeholder 5"/>
          <p:cNvSpPr>
            <a:spLocks noGrp="1"/>
          </p:cNvSpPr>
          <p:nvPr>
            <p:ph type="ftr" sz="quarter" idx="13"/>
          </p:nvPr>
        </p:nvSpPr>
        <p:spPr/>
        <p:txBody>
          <a:bodyPr/>
          <a:lstStyle/>
          <a:p>
            <a:endParaRPr lang="en-GB" dirty="0"/>
          </a:p>
        </p:txBody>
      </p:sp>
      <p:sp>
        <p:nvSpPr>
          <p:cNvPr id="7" name="Slide Number Placeholder 6"/>
          <p:cNvSpPr>
            <a:spLocks noGrp="1"/>
          </p:cNvSpPr>
          <p:nvPr>
            <p:ph type="sldNum" sz="quarter" idx="14"/>
          </p:nvPr>
        </p:nvSpPr>
        <p:spPr/>
        <p:txBody>
          <a:bodyPr/>
          <a:lstStyle/>
          <a:p>
            <a:fld id="{26237FA6-B01B-4AC4-B2C4-042E0C4FC130}" type="slidenum">
              <a:rPr lang="en-GB" smtClean="0"/>
              <a:pPr/>
              <a:t>‹#›</a:t>
            </a:fld>
            <a:endParaRPr lang="en-GB"/>
          </a:p>
        </p:txBody>
      </p:sp>
    </p:spTree>
    <p:extLst>
      <p:ext uri="{BB962C8B-B14F-4D97-AF65-F5344CB8AC3E}">
        <p14:creationId xmlns:p14="http://schemas.microsoft.com/office/powerpoint/2010/main" val="161231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and Doubl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4" name="Content Placeholder 3"/>
          <p:cNvSpPr>
            <a:spLocks noGrp="1"/>
          </p:cNvSpPr>
          <p:nvPr>
            <p:ph sz="quarter" idx="10" hasCustomPrompt="1"/>
          </p:nvPr>
        </p:nvSpPr>
        <p:spPr>
          <a:xfrm>
            <a:off x="315913" y="1495425"/>
            <a:ext cx="4103687" cy="32400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6" name="Footer Placeholder 5"/>
          <p:cNvSpPr>
            <a:spLocks noGrp="1"/>
          </p:cNvSpPr>
          <p:nvPr>
            <p:ph type="ftr" sz="quarter" idx="13"/>
          </p:nvPr>
        </p:nvSpPr>
        <p:spPr/>
        <p:txBody>
          <a:bodyPr/>
          <a:lstStyle/>
          <a:p>
            <a:endParaRPr lang="en-GB" dirty="0"/>
          </a:p>
        </p:txBody>
      </p:sp>
      <p:sp>
        <p:nvSpPr>
          <p:cNvPr id="7" name="Slide Number Placeholder 6"/>
          <p:cNvSpPr>
            <a:spLocks noGrp="1"/>
          </p:cNvSpPr>
          <p:nvPr>
            <p:ph type="sldNum" sz="quarter" idx="14"/>
          </p:nvPr>
        </p:nvSpPr>
        <p:spPr/>
        <p:txBody>
          <a:bodyPr/>
          <a:lstStyle/>
          <a:p>
            <a:fld id="{26237FA6-B01B-4AC4-B2C4-042E0C4FC130}" type="slidenum">
              <a:rPr lang="en-GB" smtClean="0"/>
              <a:pPr/>
              <a:t>‹#›</a:t>
            </a:fld>
            <a:endParaRPr lang="en-GB"/>
          </a:p>
        </p:txBody>
      </p:sp>
      <p:sp>
        <p:nvSpPr>
          <p:cNvPr id="8" name="Content Placeholder 3"/>
          <p:cNvSpPr>
            <a:spLocks noGrp="1"/>
          </p:cNvSpPr>
          <p:nvPr>
            <p:ph sz="quarter" idx="15" hasCustomPrompt="1"/>
          </p:nvPr>
        </p:nvSpPr>
        <p:spPr>
          <a:xfrm>
            <a:off x="4708526" y="1495425"/>
            <a:ext cx="4103687" cy="3240087"/>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10" name="Text Placeholder 4"/>
          <p:cNvSpPr>
            <a:spLocks noGrp="1"/>
          </p:cNvSpPr>
          <p:nvPr>
            <p:ph type="body" sz="quarter" idx="11"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25900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and 3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0" hasCustomPrompt="1"/>
          </p:nvPr>
        </p:nvSpPr>
        <p:spPr>
          <a:xfrm>
            <a:off x="315913" y="1495425"/>
            <a:ext cx="2628000" cy="3240087"/>
          </a:xfrm>
        </p:spPr>
        <p:txBody>
          <a:body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5" name="Content Placeholder 3"/>
          <p:cNvSpPr>
            <a:spLocks noGrp="1"/>
          </p:cNvSpPr>
          <p:nvPr>
            <p:ph sz="quarter" idx="11" hasCustomPrompt="1"/>
          </p:nvPr>
        </p:nvSpPr>
        <p:spPr>
          <a:xfrm>
            <a:off x="6184213" y="1495425"/>
            <a:ext cx="2628000" cy="3240087"/>
          </a:xfrm>
        </p:spPr>
        <p:txBody>
          <a:body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7" name="Footer Placeholder 6"/>
          <p:cNvSpPr>
            <a:spLocks noGrp="1"/>
          </p:cNvSpPr>
          <p:nvPr>
            <p:ph type="ftr" sz="quarter" idx="13"/>
          </p:nvPr>
        </p:nvSpPr>
        <p:spPr/>
        <p:txBody>
          <a:bodyPr/>
          <a:lstStyle/>
          <a:p>
            <a:endParaRPr lang="en-GB" dirty="0"/>
          </a:p>
        </p:txBody>
      </p:sp>
      <p:sp>
        <p:nvSpPr>
          <p:cNvPr id="8" name="Slide Number Placeholder 7"/>
          <p:cNvSpPr>
            <a:spLocks noGrp="1"/>
          </p:cNvSpPr>
          <p:nvPr>
            <p:ph type="sldNum" sz="quarter" idx="14"/>
          </p:nvPr>
        </p:nvSpPr>
        <p:spPr/>
        <p:txBody>
          <a:bodyPr/>
          <a:lstStyle/>
          <a:p>
            <a:fld id="{26237FA6-B01B-4AC4-B2C4-042E0C4FC130}" type="slidenum">
              <a:rPr lang="en-GB" smtClean="0"/>
              <a:pPr/>
              <a:t>‹#›</a:t>
            </a:fld>
            <a:endParaRPr lang="en-GB"/>
          </a:p>
        </p:txBody>
      </p:sp>
      <p:sp>
        <p:nvSpPr>
          <p:cNvPr id="9" name="Content Placeholder 8"/>
          <p:cNvSpPr>
            <a:spLocks noGrp="1"/>
          </p:cNvSpPr>
          <p:nvPr>
            <p:ph sz="quarter" idx="15" hasCustomPrompt="1"/>
          </p:nvPr>
        </p:nvSpPr>
        <p:spPr>
          <a:xfrm>
            <a:off x="3250063" y="1495426"/>
            <a:ext cx="2628000" cy="3240087"/>
          </a:xfrm>
        </p:spPr>
        <p:txBody>
          <a:bodyPr/>
          <a:lstStyle/>
          <a:p>
            <a:pPr lvl="0"/>
            <a:r>
              <a:rPr lang="en-US"/>
              <a:t>Body Text (Arial 20pt)</a:t>
            </a:r>
          </a:p>
          <a:p>
            <a:pPr lvl="1"/>
            <a:r>
              <a:rPr lang="en-US"/>
              <a:t>Heading 1 (Arial 24pt)</a:t>
            </a:r>
          </a:p>
          <a:p>
            <a:pPr lvl="2"/>
            <a:r>
              <a:rPr lang="en-US"/>
              <a:t>Bullet 1 (Arial 20pt)</a:t>
            </a:r>
          </a:p>
          <a:p>
            <a:pPr lvl="3"/>
            <a:r>
              <a:rPr lang="en-US"/>
              <a:t>Bullet 2 (Arial 20pt)</a:t>
            </a:r>
          </a:p>
          <a:p>
            <a:pPr lvl="4"/>
            <a:r>
              <a:rPr lang="en-US"/>
              <a:t>Bullet 3 (Arial 18pt)</a:t>
            </a:r>
          </a:p>
          <a:p>
            <a:pPr lvl="5"/>
            <a:r>
              <a:rPr lang="en-US"/>
              <a:t>Heading 2 (Arial 20pt)</a:t>
            </a:r>
          </a:p>
          <a:p>
            <a:pPr lvl="6"/>
            <a:r>
              <a:rPr lang="en-US"/>
              <a:t>Number Bullet (Arial 20pt)</a:t>
            </a:r>
          </a:p>
          <a:p>
            <a:pPr lvl="7"/>
            <a:r>
              <a:rPr lang="en-US"/>
              <a:t>Alpha Bullet 1 (Arial 20pt)</a:t>
            </a:r>
          </a:p>
          <a:p>
            <a:pPr lvl="8"/>
            <a:r>
              <a:rPr lang="en-US"/>
              <a:t>Alpha Bullet 2 (18pt)</a:t>
            </a:r>
            <a:endParaRPr lang="en-AU" dirty="0"/>
          </a:p>
        </p:txBody>
      </p:sp>
      <p:sp>
        <p:nvSpPr>
          <p:cNvPr id="11" name="Text Placeholder 4"/>
          <p:cNvSpPr>
            <a:spLocks noGrp="1"/>
          </p:cNvSpPr>
          <p:nvPr>
            <p:ph type="body" sz="quarter" idx="16"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39286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and 4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0" hasCustomPrompt="1"/>
          </p:nvPr>
        </p:nvSpPr>
        <p:spPr>
          <a:xfrm>
            <a:off x="315913" y="2917824"/>
            <a:ext cx="1872000" cy="1817687"/>
          </a:xfrm>
        </p:spPr>
        <p:txBody>
          <a:bodyPr/>
          <a:lstStyle>
            <a:lvl1pPr algn="ctr">
              <a:defRPr sz="1400">
                <a:solidFill>
                  <a:schemeClr val="tx2"/>
                </a:solidFill>
              </a:defRPr>
            </a:lvl1pPr>
            <a:lvl2pPr algn="ctr">
              <a:defRPr sz="2000">
                <a:solidFill>
                  <a:schemeClr val="accent4"/>
                </a:solidFill>
              </a:defRPr>
            </a:lvl2p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p:txBody>
      </p:sp>
      <p:sp>
        <p:nvSpPr>
          <p:cNvPr id="5" name="Content Placeholder 3"/>
          <p:cNvSpPr>
            <a:spLocks noGrp="1"/>
          </p:cNvSpPr>
          <p:nvPr>
            <p:ph sz="quarter" idx="11" hasCustomPrompt="1"/>
          </p:nvPr>
        </p:nvSpPr>
        <p:spPr>
          <a:xfrm>
            <a:off x="4732113" y="2917824"/>
            <a:ext cx="1872000" cy="1817687"/>
          </a:xfrm>
        </p:spPr>
        <p:txBody>
          <a:bodyPr/>
          <a:lstStyle>
            <a:lvl1pPr algn="ctr">
              <a:defRPr lang="en-US" sz="1400" kern="1200" dirty="0" smtClean="0">
                <a:solidFill>
                  <a:schemeClr val="tx2"/>
                </a:solidFill>
                <a:latin typeface="+mn-lt"/>
                <a:ea typeface="+mn-ea"/>
                <a:cs typeface="+mn-cs"/>
              </a:defRPr>
            </a:lvl1pPr>
            <a:lvl2pPr algn="ctr">
              <a:defRPr sz="2000">
                <a:solidFill>
                  <a:schemeClr val="accent4"/>
                </a:solidFill>
              </a:defRPr>
            </a:lvl2pPr>
          </a:lstStyle>
          <a:p>
            <a:pPr marL="0" lvl="0" indent="0" algn="ctr" defTabSz="914400" rtl="0" eaLnBrk="1" latinLnBrk="0" hangingPunct="1">
              <a:lnSpc>
                <a:spcPct val="100000"/>
              </a:lnSpc>
              <a:spcBef>
                <a:spcPts val="0"/>
              </a:spcBef>
              <a:spcAft>
                <a:spcPts val="800"/>
              </a:spcAft>
              <a:buClr>
                <a:schemeClr val="tx1"/>
              </a:buClr>
              <a:buFont typeface="Arial" pitchFamily="34" charset="0"/>
              <a:buNone/>
            </a:pPr>
            <a:r>
              <a:rPr lang="en-US" dirty="0"/>
              <a:t>Body Text (Arial </a:t>
            </a:r>
            <a:r>
              <a:rPr lang="en-US" dirty="0" err="1"/>
              <a:t>20pt</a:t>
            </a:r>
            <a:r>
              <a:rPr lang="en-US" dirty="0"/>
              <a:t>)</a:t>
            </a:r>
          </a:p>
          <a:p>
            <a:pPr lvl="1"/>
            <a:r>
              <a:rPr lang="en-US" dirty="0"/>
              <a:t>Heading 1 (Arial </a:t>
            </a:r>
            <a:r>
              <a:rPr lang="en-US" dirty="0" err="1"/>
              <a:t>24pt</a:t>
            </a:r>
            <a:r>
              <a:rPr lang="en-US" dirty="0"/>
              <a:t>)</a:t>
            </a:r>
          </a:p>
        </p:txBody>
      </p:sp>
      <p:sp>
        <p:nvSpPr>
          <p:cNvPr id="7" name="Footer Placeholder 6"/>
          <p:cNvSpPr>
            <a:spLocks noGrp="1"/>
          </p:cNvSpPr>
          <p:nvPr>
            <p:ph type="ftr" sz="quarter" idx="13"/>
          </p:nvPr>
        </p:nvSpPr>
        <p:spPr/>
        <p:txBody>
          <a:bodyPr/>
          <a:lstStyle/>
          <a:p>
            <a:endParaRPr lang="en-GB" dirty="0"/>
          </a:p>
        </p:txBody>
      </p:sp>
      <p:sp>
        <p:nvSpPr>
          <p:cNvPr id="8" name="Slide Number Placeholder 7"/>
          <p:cNvSpPr>
            <a:spLocks noGrp="1"/>
          </p:cNvSpPr>
          <p:nvPr>
            <p:ph type="sldNum" sz="quarter" idx="14"/>
          </p:nvPr>
        </p:nvSpPr>
        <p:spPr/>
        <p:txBody>
          <a:bodyPr/>
          <a:lstStyle/>
          <a:p>
            <a:fld id="{26237FA6-B01B-4AC4-B2C4-042E0C4FC130}" type="slidenum">
              <a:rPr lang="en-GB" smtClean="0"/>
              <a:pPr/>
              <a:t>‹#›</a:t>
            </a:fld>
            <a:endParaRPr lang="en-GB"/>
          </a:p>
        </p:txBody>
      </p:sp>
      <p:sp>
        <p:nvSpPr>
          <p:cNvPr id="9" name="Content Placeholder 8"/>
          <p:cNvSpPr>
            <a:spLocks noGrp="1"/>
          </p:cNvSpPr>
          <p:nvPr>
            <p:ph sz="quarter" idx="15" hasCustomPrompt="1"/>
          </p:nvPr>
        </p:nvSpPr>
        <p:spPr>
          <a:xfrm>
            <a:off x="2524013" y="2917825"/>
            <a:ext cx="1872000" cy="1817687"/>
          </a:xfrm>
        </p:spPr>
        <p:txBody>
          <a:bodyPr/>
          <a:lstStyle>
            <a:lvl1pPr algn="ctr">
              <a:defRPr lang="en-US" sz="1400" kern="1200" dirty="0" smtClean="0">
                <a:solidFill>
                  <a:schemeClr val="tx2"/>
                </a:solidFill>
                <a:latin typeface="+mn-lt"/>
                <a:ea typeface="+mn-ea"/>
                <a:cs typeface="+mn-cs"/>
              </a:defRPr>
            </a:lvl1pPr>
            <a:lvl2pPr algn="ctr">
              <a:defRPr sz="2000">
                <a:solidFill>
                  <a:schemeClr val="accent4"/>
                </a:solidFill>
              </a:defRPr>
            </a:lvl2pPr>
          </a:lstStyle>
          <a:p>
            <a:pPr marL="0" lvl="0" indent="0" algn="ctr" defTabSz="914400" rtl="0" eaLnBrk="1" latinLnBrk="0" hangingPunct="1">
              <a:lnSpc>
                <a:spcPct val="100000"/>
              </a:lnSpc>
              <a:spcBef>
                <a:spcPts val="0"/>
              </a:spcBef>
              <a:spcAft>
                <a:spcPts val="800"/>
              </a:spcAft>
              <a:buClr>
                <a:schemeClr val="tx1"/>
              </a:buClr>
              <a:buFont typeface="Arial" pitchFamily="34" charset="0"/>
              <a:buNone/>
            </a:pPr>
            <a:r>
              <a:rPr lang="en-US" dirty="0"/>
              <a:t>Body Text (Arial </a:t>
            </a:r>
            <a:r>
              <a:rPr lang="en-US" dirty="0" err="1"/>
              <a:t>20pt</a:t>
            </a:r>
            <a:r>
              <a:rPr lang="en-US" dirty="0"/>
              <a:t>)</a:t>
            </a:r>
          </a:p>
          <a:p>
            <a:pPr lvl="1"/>
            <a:r>
              <a:rPr lang="en-US" dirty="0"/>
              <a:t>Heading 1 (Arial </a:t>
            </a:r>
            <a:r>
              <a:rPr lang="en-US" dirty="0" err="1"/>
              <a:t>24pt</a:t>
            </a:r>
            <a:r>
              <a:rPr lang="en-US" dirty="0"/>
              <a:t>)</a:t>
            </a:r>
          </a:p>
        </p:txBody>
      </p:sp>
      <p:sp>
        <p:nvSpPr>
          <p:cNvPr id="10" name="Content Placeholder 3"/>
          <p:cNvSpPr>
            <a:spLocks noGrp="1"/>
          </p:cNvSpPr>
          <p:nvPr>
            <p:ph sz="quarter" idx="16" hasCustomPrompt="1"/>
          </p:nvPr>
        </p:nvSpPr>
        <p:spPr>
          <a:xfrm>
            <a:off x="6940213" y="2917824"/>
            <a:ext cx="1872000" cy="1817687"/>
          </a:xfrm>
        </p:spPr>
        <p:txBody>
          <a:bodyPr>
            <a:normAutofit/>
          </a:bodyPr>
          <a:lstStyle>
            <a:lvl1pPr algn="ctr">
              <a:defRPr lang="en-US" sz="1400" kern="1200" dirty="0" smtClean="0">
                <a:solidFill>
                  <a:schemeClr val="tx2"/>
                </a:solidFill>
                <a:latin typeface="+mn-lt"/>
                <a:ea typeface="+mn-ea"/>
                <a:cs typeface="+mn-cs"/>
              </a:defRPr>
            </a:lvl1pPr>
            <a:lvl2pPr algn="ctr">
              <a:defRPr sz="2000">
                <a:solidFill>
                  <a:schemeClr val="accent4"/>
                </a:solidFill>
              </a:defRPr>
            </a:lvl2pPr>
            <a:lvl3pPr marL="0" indent="0" algn="ctr">
              <a:buNone/>
              <a:defRPr sz="2000">
                <a:solidFill>
                  <a:schemeClr val="accent4"/>
                </a:solidFill>
              </a:defRPr>
            </a:lvl3pPr>
          </a:lstStyle>
          <a:p>
            <a:pPr marL="0" lvl="0" indent="0" algn="ctr" defTabSz="914400" rtl="0" eaLnBrk="1" latinLnBrk="0" hangingPunct="1">
              <a:lnSpc>
                <a:spcPct val="100000"/>
              </a:lnSpc>
              <a:spcBef>
                <a:spcPts val="0"/>
              </a:spcBef>
              <a:spcAft>
                <a:spcPts val="800"/>
              </a:spcAft>
              <a:buClr>
                <a:schemeClr val="tx1"/>
              </a:buClr>
              <a:buFont typeface="Arial" pitchFamily="34" charset="0"/>
              <a:buNone/>
            </a:pPr>
            <a:r>
              <a:rPr lang="en-US" dirty="0"/>
              <a:t>Body Text (Arial </a:t>
            </a:r>
            <a:r>
              <a:rPr lang="en-US" dirty="0" err="1"/>
              <a:t>20pt</a:t>
            </a:r>
            <a:r>
              <a:rPr lang="en-US" dirty="0"/>
              <a:t>)</a:t>
            </a:r>
          </a:p>
          <a:p>
            <a:pPr lvl="1"/>
            <a:r>
              <a:rPr lang="en-US" dirty="0"/>
              <a:t>Heading 1 (Arial </a:t>
            </a:r>
            <a:r>
              <a:rPr lang="en-US" dirty="0" err="1"/>
              <a:t>24pt</a:t>
            </a:r>
            <a:r>
              <a:rPr lang="en-US" dirty="0"/>
              <a:t>)</a:t>
            </a:r>
          </a:p>
          <a:p>
            <a:pPr lvl="2"/>
            <a:endParaRPr lang="en-AU" dirty="0"/>
          </a:p>
        </p:txBody>
      </p:sp>
      <p:sp>
        <p:nvSpPr>
          <p:cNvPr id="12" name="Text Placeholder 4"/>
          <p:cNvSpPr>
            <a:spLocks noGrp="1"/>
          </p:cNvSpPr>
          <p:nvPr>
            <p:ph type="body" sz="quarter" idx="17"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37971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and 1/3 2/3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0" hasCustomPrompt="1"/>
          </p:nvPr>
        </p:nvSpPr>
        <p:spPr>
          <a:xfrm>
            <a:off x="315913" y="1495425"/>
            <a:ext cx="2736001" cy="3240087"/>
          </a:xfrm>
        </p:spPr>
        <p:txBody>
          <a:bodyPr/>
          <a:lstStyle/>
          <a:p>
            <a:pPr lvl="0"/>
            <a:r>
              <a:rPr lang="en-US" dirty="0"/>
              <a:t>Body Text (Arial </a:t>
            </a:r>
            <a:r>
              <a:rPr lang="en-US" dirty="0" err="1"/>
              <a:t>20pt</a:t>
            </a:r>
            <a:r>
              <a:rPr lang="en-US" dirty="0"/>
              <a:t>)</a:t>
            </a:r>
          </a:p>
          <a:p>
            <a:pPr lvl="1"/>
            <a:r>
              <a:rPr lang="en-US" dirty="0"/>
              <a:t>Heading 1</a:t>
            </a:r>
          </a:p>
          <a:p>
            <a:pPr lvl="2"/>
            <a:r>
              <a:rPr lang="en-US" dirty="0"/>
              <a:t>Bullet 1 (Arial </a:t>
            </a:r>
            <a:r>
              <a:rPr lang="en-US" dirty="0" err="1"/>
              <a:t>20pt</a:t>
            </a:r>
            <a:r>
              <a:rPr lang="en-US" dirty="0"/>
              <a:t>)</a:t>
            </a:r>
          </a:p>
          <a:p>
            <a:pPr lvl="3"/>
            <a:r>
              <a:rPr lang="en-US" dirty="0"/>
              <a:t>Bullet 2</a:t>
            </a:r>
          </a:p>
          <a:p>
            <a:pPr lvl="4"/>
            <a:r>
              <a:rPr lang="en-US" dirty="0"/>
              <a:t>Bullet 3</a:t>
            </a:r>
          </a:p>
          <a:p>
            <a:pPr lvl="5"/>
            <a:r>
              <a:rPr lang="en-US" dirty="0"/>
              <a:t>Heading 2 (Arial </a:t>
            </a:r>
            <a:r>
              <a:rPr lang="en-US" dirty="0" err="1"/>
              <a:t>20pt</a:t>
            </a:r>
            <a:r>
              <a:rPr lang="en-US" dirty="0"/>
              <a:t>)</a:t>
            </a:r>
          </a:p>
          <a:p>
            <a:pPr lvl="6"/>
            <a:r>
              <a:rPr lang="en-US" dirty="0"/>
              <a:t>Number Bullet</a:t>
            </a:r>
          </a:p>
          <a:p>
            <a:pPr lvl="7"/>
            <a:r>
              <a:rPr lang="en-US" dirty="0"/>
              <a:t>Alpha Bullet 1</a:t>
            </a:r>
          </a:p>
          <a:p>
            <a:pPr lvl="8"/>
            <a:r>
              <a:rPr lang="en-US" dirty="0"/>
              <a:t>Alpha Bullet 2</a:t>
            </a:r>
            <a:endParaRPr lang="en-AU" dirty="0"/>
          </a:p>
        </p:txBody>
      </p:sp>
      <p:sp>
        <p:nvSpPr>
          <p:cNvPr id="5" name="Content Placeholder 3"/>
          <p:cNvSpPr>
            <a:spLocks noGrp="1"/>
          </p:cNvSpPr>
          <p:nvPr>
            <p:ph sz="quarter" idx="11" hasCustomPrompt="1"/>
          </p:nvPr>
        </p:nvSpPr>
        <p:spPr>
          <a:xfrm>
            <a:off x="3352800" y="1495425"/>
            <a:ext cx="5459413" cy="3240087"/>
          </a:xfrm>
        </p:spPr>
        <p:txBody>
          <a:bodyPr/>
          <a:lstStyle/>
          <a:p>
            <a:pPr lvl="0"/>
            <a:r>
              <a:rPr lang="en-US" dirty="0"/>
              <a:t>Body Text (Arial </a:t>
            </a:r>
            <a:r>
              <a:rPr lang="en-US" dirty="0" err="1"/>
              <a:t>20pt</a:t>
            </a:r>
            <a:r>
              <a:rPr lang="en-US" dirty="0"/>
              <a:t>)</a:t>
            </a:r>
          </a:p>
          <a:p>
            <a:pPr lvl="1"/>
            <a:r>
              <a:rPr lang="en-US" dirty="0"/>
              <a:t>Heading 1 </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7" name="Footer Placeholder 6"/>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nvPr>
        </p:nvSpPr>
        <p:spPr/>
        <p:txBody>
          <a:bodyPr/>
          <a:lstStyle/>
          <a:p>
            <a:fld id="{26237FA6-B01B-4AC4-B2C4-042E0C4FC130}" type="slidenum">
              <a:rPr lang="en-GB" smtClean="0"/>
              <a:pPr/>
              <a:t>‹#›</a:t>
            </a:fld>
            <a:endParaRPr lang="en-GB"/>
          </a:p>
        </p:txBody>
      </p:sp>
      <p:sp>
        <p:nvSpPr>
          <p:cNvPr id="10" name="Text Placeholder 4"/>
          <p:cNvSpPr>
            <a:spLocks noGrp="1"/>
          </p:cNvSpPr>
          <p:nvPr>
            <p:ph type="body" sz="quarter" idx="16"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290895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and 2/3 1/3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0" hasCustomPrompt="1"/>
          </p:nvPr>
        </p:nvSpPr>
        <p:spPr>
          <a:xfrm>
            <a:off x="315913" y="1495425"/>
            <a:ext cx="5475287" cy="3240087"/>
          </a:xfrm>
        </p:spPr>
        <p:txBody>
          <a:bodyPr/>
          <a:lstStyle/>
          <a:p>
            <a:pPr lvl="0"/>
            <a:r>
              <a:rPr lang="en-US" dirty="0"/>
              <a:t>Body Text (Arial </a:t>
            </a:r>
            <a:r>
              <a:rPr lang="en-US" dirty="0" err="1"/>
              <a:t>20pt</a:t>
            </a:r>
            <a:r>
              <a:rPr lang="en-US" dirty="0"/>
              <a:t>)</a:t>
            </a:r>
          </a:p>
          <a:p>
            <a:pPr lvl="1"/>
            <a:r>
              <a:rPr lang="en-US" dirty="0"/>
              <a:t>Heading 1 (Arial </a:t>
            </a:r>
            <a:r>
              <a:rPr lang="en-US" dirty="0" err="1"/>
              <a:t>24pt</a:t>
            </a:r>
            <a:r>
              <a:rPr lang="en-US" dirty="0"/>
              <a:t>)</a:t>
            </a:r>
          </a:p>
          <a:p>
            <a:pPr lvl="2"/>
            <a:r>
              <a:rPr lang="en-US" dirty="0"/>
              <a:t>Bullet 1 (Arial </a:t>
            </a:r>
            <a:r>
              <a:rPr lang="en-US" dirty="0" err="1"/>
              <a:t>20pt</a:t>
            </a:r>
            <a:r>
              <a:rPr lang="en-US" dirty="0"/>
              <a: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a:t>
            </a:r>
            <a:r>
              <a:rPr lang="en-US" dirty="0" err="1"/>
              <a:t>20pt</a:t>
            </a:r>
            <a:r>
              <a:rPr lang="en-US" dirty="0"/>
              <a:t>)</a:t>
            </a:r>
          </a:p>
          <a:p>
            <a:pPr lvl="6"/>
            <a:r>
              <a:rPr lang="en-US" dirty="0"/>
              <a:t>Number Bullet (Arial </a:t>
            </a:r>
            <a:r>
              <a:rPr lang="en-US" dirty="0" err="1"/>
              <a:t>20pt</a:t>
            </a:r>
            <a:r>
              <a:rPr lang="en-US" dirty="0"/>
              <a: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5" name="Content Placeholder 3"/>
          <p:cNvSpPr>
            <a:spLocks noGrp="1"/>
          </p:cNvSpPr>
          <p:nvPr>
            <p:ph sz="quarter" idx="11" hasCustomPrompt="1"/>
          </p:nvPr>
        </p:nvSpPr>
        <p:spPr>
          <a:xfrm>
            <a:off x="6076213" y="1495425"/>
            <a:ext cx="2736000" cy="3240087"/>
          </a:xfrm>
        </p:spPr>
        <p:txBody>
          <a:bodyPr/>
          <a:lstStyle/>
          <a:p>
            <a:pPr lvl="0"/>
            <a:r>
              <a:rPr lang="en-US" dirty="0"/>
              <a:t>Body Text (Arial </a:t>
            </a:r>
            <a:r>
              <a:rPr lang="en-US" dirty="0" err="1"/>
              <a:t>20pt</a:t>
            </a:r>
            <a:r>
              <a:rPr lang="en-US" dirty="0"/>
              <a:t>)</a:t>
            </a:r>
          </a:p>
          <a:p>
            <a:pPr lvl="1"/>
            <a:r>
              <a:rPr lang="en-US" dirty="0"/>
              <a:t>Heading 1</a:t>
            </a:r>
          </a:p>
          <a:p>
            <a:pPr lvl="2"/>
            <a:r>
              <a:rPr lang="en-US" dirty="0"/>
              <a:t>Bullet 1 (Arial </a:t>
            </a:r>
            <a:r>
              <a:rPr lang="en-US" dirty="0" err="1"/>
              <a:t>20pt</a:t>
            </a:r>
            <a:r>
              <a:rPr lang="en-US" dirty="0"/>
              <a:t>)</a:t>
            </a:r>
          </a:p>
          <a:p>
            <a:pPr lvl="3"/>
            <a:r>
              <a:rPr lang="en-US" dirty="0"/>
              <a:t>Bullet 2</a:t>
            </a:r>
          </a:p>
          <a:p>
            <a:pPr lvl="4"/>
            <a:r>
              <a:rPr lang="en-US" dirty="0"/>
              <a:t>Bullet 3</a:t>
            </a:r>
          </a:p>
          <a:p>
            <a:pPr lvl="5"/>
            <a:r>
              <a:rPr lang="en-US" dirty="0"/>
              <a:t>Heading 2 (Arial </a:t>
            </a:r>
            <a:r>
              <a:rPr lang="en-US" dirty="0" err="1"/>
              <a:t>20pt</a:t>
            </a:r>
            <a:r>
              <a:rPr lang="en-US" dirty="0"/>
              <a:t>)</a:t>
            </a:r>
          </a:p>
          <a:p>
            <a:pPr lvl="6"/>
            <a:r>
              <a:rPr lang="en-US" dirty="0"/>
              <a:t>Number Bullet</a:t>
            </a:r>
          </a:p>
          <a:p>
            <a:pPr lvl="7"/>
            <a:r>
              <a:rPr lang="en-US" dirty="0"/>
              <a:t>Alpha Bullet 1</a:t>
            </a:r>
          </a:p>
          <a:p>
            <a:pPr lvl="8"/>
            <a:r>
              <a:rPr lang="en-US" dirty="0"/>
              <a:t>Alpha Bullet 2</a:t>
            </a:r>
            <a:endParaRPr lang="en-AU" dirty="0"/>
          </a:p>
        </p:txBody>
      </p:sp>
      <p:sp>
        <p:nvSpPr>
          <p:cNvPr id="7" name="Footer Placeholder 6"/>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nvPr>
        </p:nvSpPr>
        <p:spPr/>
        <p:txBody>
          <a:bodyPr/>
          <a:lstStyle/>
          <a:p>
            <a:fld id="{26237FA6-B01B-4AC4-B2C4-042E0C4FC130}" type="slidenum">
              <a:rPr lang="en-GB" smtClean="0"/>
              <a:pPr/>
              <a:t>‹#›</a:t>
            </a:fld>
            <a:endParaRPr lang="en-GB"/>
          </a:p>
        </p:txBody>
      </p:sp>
      <p:sp>
        <p:nvSpPr>
          <p:cNvPr id="10" name="Text Placeholder 4"/>
          <p:cNvSpPr>
            <a:spLocks noGrp="1"/>
          </p:cNvSpPr>
          <p:nvPr>
            <p:ph type="body" sz="quarter" idx="16"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25199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237FA6-B01B-4AC4-B2C4-042E0C4FC130}" type="slidenum">
              <a:rPr lang="en-GB" smtClean="0"/>
              <a:pPr/>
              <a:t>‹#›</a:t>
            </a:fld>
            <a:endParaRPr lang="en-GB"/>
          </a:p>
        </p:txBody>
      </p:sp>
      <p:sp>
        <p:nvSpPr>
          <p:cNvPr id="8" name="Text Placeholder 4"/>
          <p:cNvSpPr>
            <a:spLocks noGrp="1"/>
          </p:cNvSpPr>
          <p:nvPr>
            <p:ph type="body" sz="quarter" idx="13"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49790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GB" dirty="0"/>
          </a:p>
        </p:txBody>
      </p:sp>
      <p:sp>
        <p:nvSpPr>
          <p:cNvPr id="3" name="Slide Number Placeholder 2"/>
          <p:cNvSpPr>
            <a:spLocks noGrp="1"/>
          </p:cNvSpPr>
          <p:nvPr>
            <p:ph type="sldNum" sz="quarter" idx="11"/>
          </p:nvPr>
        </p:nvSpPr>
        <p:spPr/>
        <p:txBody>
          <a:bodyPr/>
          <a:lstStyle/>
          <a:p>
            <a:fld id="{26237FA6-B01B-4AC4-B2C4-042E0C4FC130}" type="slidenum">
              <a:rPr lang="en-GB" smtClean="0"/>
              <a:pPr/>
              <a:t>‹#›</a:t>
            </a:fld>
            <a:endParaRPr lang="en-GB"/>
          </a:p>
        </p:txBody>
      </p:sp>
    </p:spTree>
    <p:extLst>
      <p:ext uri="{BB962C8B-B14F-4D97-AF65-F5344CB8AC3E}">
        <p14:creationId xmlns:p14="http://schemas.microsoft.com/office/powerpoint/2010/main" val="272264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tatement">
    <p:spTree>
      <p:nvGrpSpPr>
        <p:cNvPr id="1" name=""/>
        <p:cNvGrpSpPr/>
        <p:nvPr/>
      </p:nvGrpSpPr>
      <p:grpSpPr>
        <a:xfrm>
          <a:off x="0" y="0"/>
          <a:ext cx="0" cy="0"/>
          <a:chOff x="0" y="0"/>
          <a:chExt cx="0" cy="0"/>
        </a:xfrm>
      </p:grpSpPr>
      <p:cxnSp>
        <p:nvCxnSpPr>
          <p:cNvPr id="4" name="Straight Connector 3"/>
          <p:cNvCxnSpPr/>
          <p:nvPr userDrawn="1"/>
        </p:nvCxnSpPr>
        <p:spPr>
          <a:xfrm>
            <a:off x="3857172" y="2105026"/>
            <a:ext cx="0" cy="876813"/>
          </a:xfrm>
          <a:prstGeom prst="line">
            <a:avLst/>
          </a:prstGeom>
          <a:noFill/>
          <a:ln w="12700" cap="sq" cmpd="sng" algn="ctr">
            <a:solidFill>
              <a:schemeClr val="bg1">
                <a:lumMod val="65000"/>
              </a:schemeClr>
            </a:solidFill>
            <a:prstDash val="solid"/>
            <a:bevel/>
            <a:headEnd type="none"/>
            <a:tailEnd type="none"/>
          </a:ln>
          <a:effectLst/>
        </p:spPr>
      </p:cxnSp>
      <p:sp>
        <p:nvSpPr>
          <p:cNvPr id="8" name="Text Placeholder 7"/>
          <p:cNvSpPr>
            <a:spLocks noGrp="1"/>
          </p:cNvSpPr>
          <p:nvPr>
            <p:ph type="body" sz="quarter" idx="11" hasCustomPrompt="1"/>
          </p:nvPr>
        </p:nvSpPr>
        <p:spPr>
          <a:xfrm>
            <a:off x="495300" y="1957644"/>
            <a:ext cx="3086100" cy="1171575"/>
          </a:xfrm>
        </p:spPr>
        <p:txBody>
          <a:bodyPr anchor="ctr" anchorCtr="0"/>
          <a:lstStyle>
            <a:lvl1pPr>
              <a:defRPr lang="en-US" sz="2400" b="1" kern="1200" spc="-100" dirty="0" smtClean="0">
                <a:solidFill>
                  <a:schemeClr val="tx2"/>
                </a:solidFill>
                <a:latin typeface="+mn-lt"/>
                <a:ea typeface="+mn-ea"/>
                <a:cs typeface="+mn-cs"/>
              </a:defRPr>
            </a:lvl1pPr>
            <a:lvl2pPr marL="0" indent="0" algn="l" defTabSz="914400" rtl="0" eaLnBrk="1" latinLnBrk="0" hangingPunct="1">
              <a:lnSpc>
                <a:spcPct val="95000"/>
              </a:lnSpc>
              <a:spcBef>
                <a:spcPts val="0"/>
              </a:spcBef>
              <a:spcAft>
                <a:spcPts val="600"/>
              </a:spcAft>
              <a:buClr>
                <a:schemeClr val="tx1"/>
              </a:buClr>
              <a:buFont typeface="Arial" pitchFamily="34" charset="0"/>
              <a:buNone/>
              <a:defRPr lang="en-US" sz="2400" b="1" kern="1200" spc="-100" dirty="0" smtClean="0">
                <a:solidFill>
                  <a:schemeClr val="accent1"/>
                </a:solidFill>
                <a:latin typeface="+mn-lt"/>
                <a:ea typeface="+mn-ea"/>
                <a:cs typeface="+mn-cs"/>
              </a:defRPr>
            </a:lvl2pPr>
            <a:lvl3pPr marL="0" indent="0" algn="ctr" defTabSz="914400" rtl="0" eaLnBrk="1" latinLnBrk="0" hangingPunct="1">
              <a:lnSpc>
                <a:spcPct val="95000"/>
              </a:lnSpc>
              <a:spcBef>
                <a:spcPts val="0"/>
              </a:spcBef>
              <a:spcAft>
                <a:spcPts val="600"/>
              </a:spcAft>
              <a:buFont typeface="Arial" pitchFamily="34" charset="0"/>
              <a:buNone/>
              <a:defRPr lang="en-US" sz="6800" b="1" kern="1200" spc="-100" baseline="0" dirty="0" smtClean="0">
                <a:solidFill>
                  <a:schemeClr val="accent1"/>
                </a:solidFill>
                <a:latin typeface="+mj-lt"/>
                <a:ea typeface="+mj-ea"/>
                <a:cs typeface="+mj-cs"/>
              </a:defRPr>
            </a:lvl3pPr>
            <a:lvl4pPr algn="l" defTabSz="914400" rtl="0" eaLnBrk="1" latinLnBrk="0" hangingPunct="1">
              <a:lnSpc>
                <a:spcPct val="95000"/>
              </a:lnSpc>
              <a:spcBef>
                <a:spcPts val="0"/>
              </a:spcBef>
              <a:spcAft>
                <a:spcPts val="600"/>
              </a:spcAft>
              <a:buFont typeface="Arial" pitchFamily="34" charset="0"/>
              <a:defRPr lang="en-US" sz="6800" b="1" kern="1200" spc="-100" dirty="0" smtClean="0">
                <a:solidFill>
                  <a:schemeClr val="accent1"/>
                </a:solidFill>
                <a:latin typeface="+mj-lt"/>
                <a:ea typeface="+mj-ea"/>
                <a:cs typeface="+mj-cs"/>
              </a:defRPr>
            </a:lvl4pPr>
            <a:lvl5pPr algn="l" defTabSz="914400" rtl="0" eaLnBrk="1" latinLnBrk="0" hangingPunct="1">
              <a:lnSpc>
                <a:spcPct val="95000"/>
              </a:lnSpc>
              <a:spcBef>
                <a:spcPts val="0"/>
              </a:spcBef>
              <a:spcAft>
                <a:spcPts val="600"/>
              </a:spcAft>
              <a:buFont typeface="Arial" pitchFamily="34" charset="0"/>
              <a:defRPr lang="en-GB" sz="6800" b="1" kern="1200" spc="-100" dirty="0" smtClean="0">
                <a:solidFill>
                  <a:schemeClr val="accent1"/>
                </a:solidFill>
                <a:latin typeface="+mj-lt"/>
                <a:ea typeface="+mj-ea"/>
                <a:cs typeface="+mj-cs"/>
              </a:defRPr>
            </a:lvl5pPr>
          </a:lstStyle>
          <a:p>
            <a:pPr lvl="2"/>
            <a:r>
              <a:rPr lang="en-US" dirty="0"/>
              <a:t>% or $</a:t>
            </a:r>
          </a:p>
        </p:txBody>
      </p:sp>
      <p:sp>
        <p:nvSpPr>
          <p:cNvPr id="9" name="Text Placeholder 7"/>
          <p:cNvSpPr>
            <a:spLocks noGrp="1"/>
          </p:cNvSpPr>
          <p:nvPr>
            <p:ph type="body" sz="quarter" idx="12"/>
          </p:nvPr>
        </p:nvSpPr>
        <p:spPr>
          <a:xfrm>
            <a:off x="4114800" y="1957644"/>
            <a:ext cx="4495800" cy="1171575"/>
          </a:xfrm>
        </p:spPr>
        <p:txBody>
          <a:bodyPr anchor="ctr" anchorCtr="0"/>
          <a:lstStyle>
            <a:lvl1pPr>
              <a:defRPr lang="en-US" sz="2400" b="1" kern="1200" spc="-100" dirty="0" smtClean="0">
                <a:solidFill>
                  <a:schemeClr val="tx2"/>
                </a:solidFill>
                <a:latin typeface="+mn-lt"/>
                <a:ea typeface="+mn-ea"/>
                <a:cs typeface="+mn-cs"/>
              </a:defRPr>
            </a:lvl1pPr>
            <a:lvl2pPr marL="0" indent="0" algn="l" defTabSz="914400" rtl="0" eaLnBrk="1" latinLnBrk="0" hangingPunct="1">
              <a:lnSpc>
                <a:spcPct val="95000"/>
              </a:lnSpc>
              <a:spcBef>
                <a:spcPts val="0"/>
              </a:spcBef>
              <a:spcAft>
                <a:spcPts val="600"/>
              </a:spcAft>
              <a:buClr>
                <a:schemeClr val="tx1"/>
              </a:buClr>
              <a:buFont typeface="Arial" pitchFamily="34" charset="0"/>
              <a:buNone/>
              <a:defRPr lang="en-US" sz="2400" b="1" kern="1200" spc="-100" dirty="0" smtClean="0">
                <a:solidFill>
                  <a:schemeClr val="accent1"/>
                </a:solidFill>
                <a:latin typeface="+mn-lt"/>
                <a:ea typeface="+mn-ea"/>
                <a:cs typeface="+mn-cs"/>
              </a:defRPr>
            </a:lvl2pPr>
            <a:lvl3pPr marL="0" indent="0" algn="l" defTabSz="914400" rtl="0" eaLnBrk="1" latinLnBrk="0" hangingPunct="1">
              <a:lnSpc>
                <a:spcPct val="95000"/>
              </a:lnSpc>
              <a:spcBef>
                <a:spcPts val="0"/>
              </a:spcBef>
              <a:spcAft>
                <a:spcPts val="600"/>
              </a:spcAft>
              <a:buFont typeface="Arial" pitchFamily="34" charset="0"/>
              <a:buNone/>
              <a:defRPr lang="en-US" sz="6800" b="1" kern="1200" spc="-100" dirty="0" smtClean="0">
                <a:solidFill>
                  <a:schemeClr val="accent1"/>
                </a:solidFill>
                <a:latin typeface="+mj-lt"/>
                <a:ea typeface="+mj-ea"/>
                <a:cs typeface="+mj-cs"/>
              </a:defRPr>
            </a:lvl3pPr>
            <a:lvl4pPr algn="l" defTabSz="914400" rtl="0" eaLnBrk="1" latinLnBrk="0" hangingPunct="1">
              <a:lnSpc>
                <a:spcPct val="95000"/>
              </a:lnSpc>
              <a:spcBef>
                <a:spcPts val="0"/>
              </a:spcBef>
              <a:spcAft>
                <a:spcPts val="600"/>
              </a:spcAft>
              <a:buFont typeface="Arial" pitchFamily="34" charset="0"/>
              <a:defRPr lang="en-US" sz="6800" b="1" kern="1200" spc="-100" dirty="0" smtClean="0">
                <a:solidFill>
                  <a:schemeClr val="accent1"/>
                </a:solidFill>
                <a:latin typeface="+mj-lt"/>
                <a:ea typeface="+mj-ea"/>
                <a:cs typeface="+mj-cs"/>
              </a:defRPr>
            </a:lvl4pPr>
            <a:lvl5pPr algn="l" defTabSz="914400" rtl="0" eaLnBrk="1" latinLnBrk="0" hangingPunct="1">
              <a:lnSpc>
                <a:spcPct val="95000"/>
              </a:lnSpc>
              <a:spcBef>
                <a:spcPts val="0"/>
              </a:spcBef>
              <a:spcAft>
                <a:spcPts val="600"/>
              </a:spcAft>
              <a:buFont typeface="Arial" pitchFamily="34" charset="0"/>
              <a:defRPr lang="en-GB" sz="6800" b="1" kern="1200" spc="-100" dirty="0" smtClean="0">
                <a:solidFill>
                  <a:schemeClr val="accent1"/>
                </a:solidFill>
                <a:latin typeface="+mj-lt"/>
                <a:ea typeface="+mj-ea"/>
                <a:cs typeface="+mj-cs"/>
              </a:defRPr>
            </a:lvl5pPr>
          </a:lstStyle>
          <a:p>
            <a:pPr lvl="0"/>
            <a:r>
              <a:rPr lang="en-US" dirty="0"/>
              <a:t>Edit Master text styles</a:t>
            </a:r>
          </a:p>
          <a:p>
            <a:pPr lvl="1"/>
            <a:r>
              <a:rPr lang="en-US" dirty="0"/>
              <a:t>Second level</a:t>
            </a:r>
          </a:p>
        </p:txBody>
      </p:sp>
      <p:sp>
        <p:nvSpPr>
          <p:cNvPr id="5" name="Footer Placeholder 6"/>
          <p:cNvSpPr>
            <a:spLocks noGrp="1"/>
          </p:cNvSpPr>
          <p:nvPr>
            <p:ph type="ftr" sz="quarter" idx="14"/>
          </p:nvPr>
        </p:nvSpPr>
        <p:spPr>
          <a:xfrm>
            <a:off x="304801" y="4849813"/>
            <a:ext cx="5440679" cy="198437"/>
          </a:xfrm>
        </p:spPr>
        <p:txBody>
          <a:bodyPr/>
          <a:lstStyle/>
          <a:p>
            <a:endParaRPr lang="en-GB" dirty="0"/>
          </a:p>
        </p:txBody>
      </p:sp>
      <p:sp>
        <p:nvSpPr>
          <p:cNvPr id="6" name="Slide Number Placeholder 7"/>
          <p:cNvSpPr>
            <a:spLocks noGrp="1"/>
          </p:cNvSpPr>
          <p:nvPr>
            <p:ph type="sldNum" sz="quarter" idx="15"/>
          </p:nvPr>
        </p:nvSpPr>
        <p:spPr>
          <a:xfrm>
            <a:off x="8000999" y="4849813"/>
            <a:ext cx="813081" cy="198437"/>
          </a:xfrm>
        </p:spPr>
        <p:txBody>
          <a:bodyPr/>
          <a:lstStyle/>
          <a:p>
            <a:fld id="{26237FA6-B01B-4AC4-B2C4-042E0C4FC130}" type="slidenum">
              <a:rPr lang="en-GB" smtClean="0"/>
              <a:pPr/>
              <a:t>‹#›</a:t>
            </a:fld>
            <a:endParaRPr lang="en-GB"/>
          </a:p>
        </p:txBody>
      </p:sp>
    </p:spTree>
    <p:extLst>
      <p:ext uri="{BB962C8B-B14F-4D97-AF65-F5344CB8AC3E}">
        <p14:creationId xmlns:p14="http://schemas.microsoft.com/office/powerpoint/2010/main" val="15861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72" y="70"/>
            <a:ext cx="9143749" cy="51433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4575" t="37299"/>
          <a:stretch/>
        </p:blipFill>
        <p:spPr bwMode="auto">
          <a:xfrm>
            <a:off x="572" y="0"/>
            <a:ext cx="6633591"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096963" y="1581150"/>
            <a:ext cx="4846637" cy="762000"/>
          </a:xfrm>
        </p:spPr>
        <p:txBody>
          <a:bodyPr/>
          <a:lstStyle>
            <a:lvl1pPr>
              <a:defRPr lang="en-US" sz="5500" b="1" kern="1200" spc="-100" dirty="0" smtClean="0">
                <a:solidFill>
                  <a:schemeClr val="accent4"/>
                </a:solidFill>
                <a:latin typeface="+mj-lt"/>
                <a:ea typeface="+mj-ea"/>
                <a:cs typeface="+mj-cs"/>
              </a:defRPr>
            </a:lvl1pPr>
          </a:lstStyle>
          <a:p>
            <a:pPr marL="0" lvl="0" indent="0" algn="l" defTabSz="914400" rtl="0" eaLnBrk="1" latinLnBrk="0" hangingPunct="1">
              <a:lnSpc>
                <a:spcPct val="85000"/>
              </a:lnSpc>
              <a:spcBef>
                <a:spcPct val="0"/>
              </a:spcBef>
              <a:spcAft>
                <a:spcPts val="600"/>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258869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evices (Lapto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62311"/>
            <a:ext cx="5715000" cy="3252016"/>
          </a:xfrm>
          <a:prstGeom prst="rect">
            <a:avLst/>
          </a:prstGeom>
        </p:spPr>
      </p:pic>
      <p:sp>
        <p:nvSpPr>
          <p:cNvPr id="6" name="Picture Placeholder 5"/>
          <p:cNvSpPr>
            <a:spLocks noGrp="1"/>
          </p:cNvSpPr>
          <p:nvPr>
            <p:ph type="pic" sz="quarter" idx="11"/>
          </p:nvPr>
        </p:nvSpPr>
        <p:spPr>
          <a:xfrm>
            <a:off x="1162987" y="1657350"/>
            <a:ext cx="3429000" cy="2111284"/>
          </a:xfrm>
          <a:prstGeom prst="rect">
            <a:avLst/>
          </a:prstGeom>
        </p:spPr>
        <p:txBody>
          <a:bodyPr/>
          <a:lstStyle/>
          <a:p>
            <a:endParaRPr lang="uk-UA"/>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2"/>
          </p:nvPr>
        </p:nvSpPr>
        <p:spPr/>
        <p:txBody>
          <a:bodyPr/>
          <a:lstStyle/>
          <a:p>
            <a:endParaRPr lang="en-GB" dirty="0"/>
          </a:p>
        </p:txBody>
      </p:sp>
      <p:sp>
        <p:nvSpPr>
          <p:cNvPr id="5" name="Slide Number Placeholder 4"/>
          <p:cNvSpPr>
            <a:spLocks noGrp="1"/>
          </p:cNvSpPr>
          <p:nvPr>
            <p:ph type="sldNum" sz="quarter" idx="13"/>
          </p:nvPr>
        </p:nvSpPr>
        <p:spPr/>
        <p:txBody>
          <a:bodyPr/>
          <a:lstStyle/>
          <a:p>
            <a:fld id="{26237FA6-B01B-4AC4-B2C4-042E0C4FC130}" type="slidenum">
              <a:rPr lang="en-GB" smtClean="0"/>
              <a:pPr/>
              <a:t>‹#›</a:t>
            </a:fld>
            <a:endParaRPr lang="en-GB"/>
          </a:p>
        </p:txBody>
      </p:sp>
      <p:sp>
        <p:nvSpPr>
          <p:cNvPr id="10" name="Text Placeholder 4"/>
          <p:cNvSpPr>
            <a:spLocks noGrp="1"/>
          </p:cNvSpPr>
          <p:nvPr>
            <p:ph type="body" sz="quarter" idx="14"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297766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evices (Phon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9019" y="765928"/>
            <a:ext cx="2104181" cy="4063247"/>
          </a:xfrm>
          <a:prstGeom prst="rect">
            <a:avLst/>
          </a:prstGeom>
        </p:spPr>
      </p:pic>
      <p:sp>
        <p:nvSpPr>
          <p:cNvPr id="6" name="Title 5"/>
          <p:cNvSpPr>
            <a:spLocks noGrp="1"/>
          </p:cNvSpPr>
          <p:nvPr>
            <p:ph type="title"/>
          </p:nvPr>
        </p:nvSpPr>
        <p:spPr>
          <a:xfrm>
            <a:off x="3199876" y="276226"/>
            <a:ext cx="5606267" cy="533400"/>
          </a:xfrm>
        </p:spPr>
        <p:txBody>
          <a:bodyPr/>
          <a:lstStyle/>
          <a:p>
            <a:r>
              <a:rPr lang="en-US" dirty="0"/>
              <a:t>Click to edit Master title style</a:t>
            </a:r>
            <a:endParaRPr lang="en-GB" dirty="0"/>
          </a:p>
        </p:txBody>
      </p:sp>
      <p:sp>
        <p:nvSpPr>
          <p:cNvPr id="8" name="Content Placeholder 7"/>
          <p:cNvSpPr>
            <a:spLocks noGrp="1"/>
          </p:cNvSpPr>
          <p:nvPr>
            <p:ph sz="quarter" idx="10"/>
          </p:nvPr>
        </p:nvSpPr>
        <p:spPr>
          <a:xfrm>
            <a:off x="3200400" y="1504951"/>
            <a:ext cx="5611813" cy="3230562"/>
          </a:xfrm>
        </p:spPr>
        <p:txBody>
          <a:bodyPr>
            <a:normAutofit/>
          </a:bodyPr>
          <a:lstStyle>
            <a:lvl1pPr>
              <a:defRPr sz="1600"/>
            </a:lvl1pPr>
            <a:lvl2pPr>
              <a:defRPr sz="1800"/>
            </a:lvl2pPr>
            <a:lvl3pPr>
              <a:defRPr sz="16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237FA6-B01B-4AC4-B2C4-042E0C4FC130}" type="slidenum">
              <a:rPr lang="en-GB" smtClean="0"/>
              <a:pPr/>
              <a:t>‹#›</a:t>
            </a:fld>
            <a:endParaRPr lang="en-GB"/>
          </a:p>
        </p:txBody>
      </p:sp>
      <p:sp>
        <p:nvSpPr>
          <p:cNvPr id="10" name="Picture Placeholder 9"/>
          <p:cNvSpPr>
            <a:spLocks noGrp="1"/>
          </p:cNvSpPr>
          <p:nvPr>
            <p:ph type="pic" sz="quarter" idx="13"/>
          </p:nvPr>
        </p:nvSpPr>
        <p:spPr>
          <a:xfrm>
            <a:off x="882650" y="1333500"/>
            <a:ext cx="1644650" cy="2940050"/>
          </a:xfrm>
        </p:spPr>
        <p:txBody>
          <a:bodyPr/>
          <a:lstStyle/>
          <a:p>
            <a:endParaRPr lang="en-GB"/>
          </a:p>
        </p:txBody>
      </p:sp>
      <p:sp>
        <p:nvSpPr>
          <p:cNvPr id="13" name="Text Placeholder 4"/>
          <p:cNvSpPr>
            <a:spLocks noGrp="1"/>
          </p:cNvSpPr>
          <p:nvPr>
            <p:ph type="body" sz="quarter" idx="14" hasCustomPrompt="1"/>
          </p:nvPr>
        </p:nvSpPr>
        <p:spPr>
          <a:xfrm>
            <a:off x="3200400" y="877295"/>
            <a:ext cx="56118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125027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Meet the Team (Circles)">
    <p:spTree>
      <p:nvGrpSpPr>
        <p:cNvPr id="1" name=""/>
        <p:cNvGrpSpPr/>
        <p:nvPr/>
      </p:nvGrpSpPr>
      <p:grpSpPr>
        <a:xfrm>
          <a:off x="0" y="0"/>
          <a:ext cx="0" cy="0"/>
          <a:chOff x="0" y="0"/>
          <a:chExt cx="0" cy="0"/>
        </a:xfrm>
      </p:grpSpPr>
      <p:sp>
        <p:nvSpPr>
          <p:cNvPr id="23" name="Picture Placeholder 37"/>
          <p:cNvSpPr>
            <a:spLocks noGrp="1"/>
          </p:cNvSpPr>
          <p:nvPr>
            <p:ph type="pic" sz="quarter" idx="10"/>
          </p:nvPr>
        </p:nvSpPr>
        <p:spPr>
          <a:xfrm>
            <a:off x="1962658" y="1512093"/>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27" name="Picture Placeholder 37"/>
          <p:cNvSpPr>
            <a:spLocks noGrp="1"/>
          </p:cNvSpPr>
          <p:nvPr>
            <p:ph type="pic" sz="quarter" idx="11"/>
          </p:nvPr>
        </p:nvSpPr>
        <p:spPr>
          <a:xfrm>
            <a:off x="4098673" y="1512093"/>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1" name="Picture Placeholder 37"/>
          <p:cNvSpPr>
            <a:spLocks noGrp="1"/>
          </p:cNvSpPr>
          <p:nvPr>
            <p:ph type="pic" sz="quarter" idx="12"/>
          </p:nvPr>
        </p:nvSpPr>
        <p:spPr>
          <a:xfrm>
            <a:off x="6234688" y="1512093"/>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2" name="Picture Placeholder 37"/>
          <p:cNvSpPr>
            <a:spLocks noGrp="1"/>
          </p:cNvSpPr>
          <p:nvPr>
            <p:ph type="pic" sz="quarter" idx="13"/>
          </p:nvPr>
        </p:nvSpPr>
        <p:spPr>
          <a:xfrm>
            <a:off x="853000" y="3238498"/>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3" name="Picture Placeholder 37"/>
          <p:cNvSpPr>
            <a:spLocks noGrp="1"/>
          </p:cNvSpPr>
          <p:nvPr>
            <p:ph type="pic" sz="quarter" idx="14"/>
          </p:nvPr>
        </p:nvSpPr>
        <p:spPr>
          <a:xfrm>
            <a:off x="2989015" y="3238498"/>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4" name="Picture Placeholder 37"/>
          <p:cNvSpPr>
            <a:spLocks noGrp="1"/>
          </p:cNvSpPr>
          <p:nvPr>
            <p:ph type="pic" sz="quarter" idx="15"/>
          </p:nvPr>
        </p:nvSpPr>
        <p:spPr>
          <a:xfrm>
            <a:off x="5125030" y="3238498"/>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5" name="Picture Placeholder 37"/>
          <p:cNvSpPr>
            <a:spLocks noGrp="1"/>
          </p:cNvSpPr>
          <p:nvPr>
            <p:ph type="pic" sz="quarter" idx="16"/>
          </p:nvPr>
        </p:nvSpPr>
        <p:spPr>
          <a:xfrm>
            <a:off x="7256888" y="3238498"/>
            <a:ext cx="900000" cy="900000"/>
          </a:xfrm>
          <a:prstGeom prst="ellipse">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7"/>
          </p:nvPr>
        </p:nvSpPr>
        <p:spPr/>
        <p:txBody>
          <a:bodyPr/>
          <a:lstStyle/>
          <a:p>
            <a:endParaRPr lang="en-GB" dirty="0"/>
          </a:p>
        </p:txBody>
      </p:sp>
      <p:sp>
        <p:nvSpPr>
          <p:cNvPr id="4" name="Slide Number Placeholder 3"/>
          <p:cNvSpPr>
            <a:spLocks noGrp="1"/>
          </p:cNvSpPr>
          <p:nvPr>
            <p:ph type="sldNum" sz="quarter" idx="18"/>
          </p:nvPr>
        </p:nvSpPr>
        <p:spPr/>
        <p:txBody>
          <a:bodyPr/>
          <a:lstStyle/>
          <a:p>
            <a:fld id="{26237FA6-B01B-4AC4-B2C4-042E0C4FC130}" type="slidenum">
              <a:rPr lang="en-GB" smtClean="0"/>
              <a:pPr/>
              <a:t>‹#›</a:t>
            </a:fld>
            <a:endParaRPr lang="en-GB"/>
          </a:p>
        </p:txBody>
      </p:sp>
      <p:sp>
        <p:nvSpPr>
          <p:cNvPr id="15" name="Text Placeholder 4"/>
          <p:cNvSpPr>
            <a:spLocks noGrp="1"/>
          </p:cNvSpPr>
          <p:nvPr>
            <p:ph type="body" sz="quarter" idx="19"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24168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Meet the Team (Rectangles)">
    <p:spTree>
      <p:nvGrpSpPr>
        <p:cNvPr id="1" name=""/>
        <p:cNvGrpSpPr/>
        <p:nvPr/>
      </p:nvGrpSpPr>
      <p:grpSpPr>
        <a:xfrm>
          <a:off x="0" y="0"/>
          <a:ext cx="0" cy="0"/>
          <a:chOff x="0" y="0"/>
          <a:chExt cx="0" cy="0"/>
        </a:xfrm>
      </p:grpSpPr>
      <p:sp>
        <p:nvSpPr>
          <p:cNvPr id="23" name="Picture Placeholder 37"/>
          <p:cNvSpPr>
            <a:spLocks noGrp="1"/>
          </p:cNvSpPr>
          <p:nvPr>
            <p:ph type="pic" sz="quarter" idx="10"/>
          </p:nvPr>
        </p:nvSpPr>
        <p:spPr>
          <a:xfrm>
            <a:off x="1962658" y="1501665"/>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27" name="Picture Placeholder 37"/>
          <p:cNvSpPr>
            <a:spLocks noGrp="1"/>
          </p:cNvSpPr>
          <p:nvPr>
            <p:ph type="pic" sz="quarter" idx="11"/>
          </p:nvPr>
        </p:nvSpPr>
        <p:spPr>
          <a:xfrm>
            <a:off x="4098673" y="1501665"/>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1" name="Picture Placeholder 37"/>
          <p:cNvSpPr>
            <a:spLocks noGrp="1"/>
          </p:cNvSpPr>
          <p:nvPr>
            <p:ph type="pic" sz="quarter" idx="12"/>
          </p:nvPr>
        </p:nvSpPr>
        <p:spPr>
          <a:xfrm>
            <a:off x="6234688" y="1501665"/>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2" name="Picture Placeholder 37"/>
          <p:cNvSpPr>
            <a:spLocks noGrp="1"/>
          </p:cNvSpPr>
          <p:nvPr>
            <p:ph type="pic" sz="quarter" idx="13"/>
          </p:nvPr>
        </p:nvSpPr>
        <p:spPr>
          <a:xfrm>
            <a:off x="853000" y="3238498"/>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3" name="Picture Placeholder 37"/>
          <p:cNvSpPr>
            <a:spLocks noGrp="1"/>
          </p:cNvSpPr>
          <p:nvPr>
            <p:ph type="pic" sz="quarter" idx="14"/>
          </p:nvPr>
        </p:nvSpPr>
        <p:spPr>
          <a:xfrm>
            <a:off x="2989015" y="3238498"/>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4" name="Picture Placeholder 37"/>
          <p:cNvSpPr>
            <a:spLocks noGrp="1"/>
          </p:cNvSpPr>
          <p:nvPr>
            <p:ph type="pic" sz="quarter" idx="15"/>
          </p:nvPr>
        </p:nvSpPr>
        <p:spPr>
          <a:xfrm>
            <a:off x="5125030" y="3238498"/>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35" name="Picture Placeholder 37"/>
          <p:cNvSpPr>
            <a:spLocks noGrp="1"/>
          </p:cNvSpPr>
          <p:nvPr>
            <p:ph type="pic" sz="quarter" idx="16"/>
          </p:nvPr>
        </p:nvSpPr>
        <p:spPr>
          <a:xfrm>
            <a:off x="7256888" y="3238498"/>
            <a:ext cx="766800" cy="957600"/>
          </a:xfrm>
          <a:prstGeom prst="rect">
            <a:avLst/>
          </a:prstGeom>
          <a:ln w="19050">
            <a:solidFill>
              <a:schemeClr val="accent1"/>
            </a:solidFill>
          </a:ln>
        </p:spPr>
        <p:txBody>
          <a:bodyPr anchor="ctr" anchorCtr="0">
            <a:normAutofit/>
          </a:bodyPr>
          <a:lstStyle>
            <a:lvl1pPr algn="ctr">
              <a:defRPr sz="1200">
                <a:solidFill>
                  <a:schemeClr val="bg1">
                    <a:lumMod val="65000"/>
                  </a:schemeClr>
                </a:solidFill>
              </a:defRPr>
            </a:lvl1p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7"/>
          </p:nvPr>
        </p:nvSpPr>
        <p:spPr/>
        <p:txBody>
          <a:bodyPr/>
          <a:lstStyle/>
          <a:p>
            <a:endParaRPr lang="en-GB" dirty="0"/>
          </a:p>
        </p:txBody>
      </p:sp>
      <p:sp>
        <p:nvSpPr>
          <p:cNvPr id="4" name="Slide Number Placeholder 3"/>
          <p:cNvSpPr>
            <a:spLocks noGrp="1"/>
          </p:cNvSpPr>
          <p:nvPr>
            <p:ph type="sldNum" sz="quarter" idx="18"/>
          </p:nvPr>
        </p:nvSpPr>
        <p:spPr/>
        <p:txBody>
          <a:bodyPr/>
          <a:lstStyle/>
          <a:p>
            <a:fld id="{26237FA6-B01B-4AC4-B2C4-042E0C4FC130}" type="slidenum">
              <a:rPr lang="en-GB" smtClean="0"/>
              <a:pPr/>
              <a:t>‹#›</a:t>
            </a:fld>
            <a:endParaRPr lang="en-GB"/>
          </a:p>
        </p:txBody>
      </p:sp>
      <p:sp>
        <p:nvSpPr>
          <p:cNvPr id="15" name="Text Placeholder 4"/>
          <p:cNvSpPr>
            <a:spLocks noGrp="1"/>
          </p:cNvSpPr>
          <p:nvPr>
            <p:ph type="body" sz="quarter" idx="19"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303723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V/Bio (Circles)">
    <p:spTree>
      <p:nvGrpSpPr>
        <p:cNvPr id="1" name=""/>
        <p:cNvGrpSpPr/>
        <p:nvPr/>
      </p:nvGrpSpPr>
      <p:grpSpPr>
        <a:xfrm>
          <a:off x="0" y="0"/>
          <a:ext cx="0" cy="0"/>
          <a:chOff x="0" y="0"/>
          <a:chExt cx="0" cy="0"/>
        </a:xfrm>
      </p:grpSpPr>
      <p:sp>
        <p:nvSpPr>
          <p:cNvPr id="23" name="Picture Placeholder 37"/>
          <p:cNvSpPr>
            <a:spLocks noGrp="1"/>
          </p:cNvSpPr>
          <p:nvPr>
            <p:ph type="pic" sz="quarter" idx="10"/>
          </p:nvPr>
        </p:nvSpPr>
        <p:spPr>
          <a:xfrm>
            <a:off x="1655220" y="1500630"/>
            <a:ext cx="1260000" cy="1260000"/>
          </a:xfrm>
          <a:prstGeom prst="ellipse">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27" name="Picture Placeholder 37"/>
          <p:cNvSpPr>
            <a:spLocks noGrp="1"/>
          </p:cNvSpPr>
          <p:nvPr>
            <p:ph type="pic" sz="quarter" idx="11"/>
          </p:nvPr>
        </p:nvSpPr>
        <p:spPr>
          <a:xfrm>
            <a:off x="3936173" y="1500630"/>
            <a:ext cx="1260000" cy="1260000"/>
          </a:xfrm>
          <a:prstGeom prst="ellipse">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31" name="Picture Placeholder 37"/>
          <p:cNvSpPr>
            <a:spLocks noGrp="1"/>
          </p:cNvSpPr>
          <p:nvPr>
            <p:ph type="pic" sz="quarter" idx="12"/>
          </p:nvPr>
        </p:nvSpPr>
        <p:spPr>
          <a:xfrm>
            <a:off x="6217125" y="1500630"/>
            <a:ext cx="1260000" cy="1260000"/>
          </a:xfrm>
          <a:prstGeom prst="ellipse">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3"/>
          </p:nvPr>
        </p:nvSpPr>
        <p:spPr/>
        <p:txBody>
          <a:bodyPr/>
          <a:lstStyle/>
          <a:p>
            <a:endParaRPr lang="en-GB" dirty="0"/>
          </a:p>
        </p:txBody>
      </p:sp>
      <p:sp>
        <p:nvSpPr>
          <p:cNvPr id="4" name="Slide Number Placeholder 3"/>
          <p:cNvSpPr>
            <a:spLocks noGrp="1"/>
          </p:cNvSpPr>
          <p:nvPr>
            <p:ph type="sldNum" sz="quarter" idx="14"/>
          </p:nvPr>
        </p:nvSpPr>
        <p:spPr/>
        <p:txBody>
          <a:bodyPr/>
          <a:lstStyle/>
          <a:p>
            <a:fld id="{26237FA6-B01B-4AC4-B2C4-042E0C4FC130}" type="slidenum">
              <a:rPr lang="en-GB" smtClean="0"/>
              <a:pPr/>
              <a:t>‹#›</a:t>
            </a:fld>
            <a:endParaRPr lang="en-GB"/>
          </a:p>
        </p:txBody>
      </p:sp>
      <p:sp>
        <p:nvSpPr>
          <p:cNvPr id="11" name="Text Placeholder 4"/>
          <p:cNvSpPr>
            <a:spLocks noGrp="1"/>
          </p:cNvSpPr>
          <p:nvPr>
            <p:ph type="body" sz="quarter" idx="15"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42805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V/Bio (Rectangled)">
    <p:spTree>
      <p:nvGrpSpPr>
        <p:cNvPr id="1" name=""/>
        <p:cNvGrpSpPr/>
        <p:nvPr/>
      </p:nvGrpSpPr>
      <p:grpSpPr>
        <a:xfrm>
          <a:off x="0" y="0"/>
          <a:ext cx="0" cy="0"/>
          <a:chOff x="0" y="0"/>
          <a:chExt cx="0" cy="0"/>
        </a:xfrm>
      </p:grpSpPr>
      <p:sp>
        <p:nvSpPr>
          <p:cNvPr id="23" name="Picture Placeholder 37"/>
          <p:cNvSpPr>
            <a:spLocks noGrp="1"/>
          </p:cNvSpPr>
          <p:nvPr>
            <p:ph type="pic" sz="quarter" idx="10"/>
          </p:nvPr>
        </p:nvSpPr>
        <p:spPr>
          <a:xfrm>
            <a:off x="1768528" y="1500630"/>
            <a:ext cx="1033200" cy="1288800"/>
          </a:xfrm>
          <a:prstGeom prst="rect">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27" name="Picture Placeholder 37"/>
          <p:cNvSpPr>
            <a:spLocks noGrp="1"/>
          </p:cNvSpPr>
          <p:nvPr>
            <p:ph type="pic" sz="quarter" idx="11"/>
          </p:nvPr>
        </p:nvSpPr>
        <p:spPr>
          <a:xfrm>
            <a:off x="4049480" y="1500630"/>
            <a:ext cx="1033200" cy="1288800"/>
          </a:xfrm>
          <a:prstGeom prst="rect">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31" name="Picture Placeholder 37"/>
          <p:cNvSpPr>
            <a:spLocks noGrp="1"/>
          </p:cNvSpPr>
          <p:nvPr>
            <p:ph type="pic" sz="quarter" idx="12"/>
          </p:nvPr>
        </p:nvSpPr>
        <p:spPr>
          <a:xfrm>
            <a:off x="6330433" y="1500630"/>
            <a:ext cx="1033200" cy="1288800"/>
          </a:xfrm>
          <a:prstGeom prst="rect">
            <a:avLst/>
          </a:prstGeom>
          <a:ln w="19050">
            <a:solidFill>
              <a:srgbClr val="EE3135"/>
            </a:solidFill>
          </a:ln>
        </p:spPr>
        <p:txBody>
          <a:bodyPr anchor="ctr" anchorCtr="0">
            <a:normAutofit/>
          </a:bodyPr>
          <a:lstStyle>
            <a:lvl1pPr algn="ctr">
              <a:defRPr sz="1200">
                <a:solidFill>
                  <a:schemeClr val="bg1">
                    <a:lumMod val="65000"/>
                  </a:schemeClr>
                </a:solidFill>
              </a:defRPr>
            </a:lvl1p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3"/>
          </p:nvPr>
        </p:nvSpPr>
        <p:spPr/>
        <p:txBody>
          <a:bodyPr/>
          <a:lstStyle/>
          <a:p>
            <a:endParaRPr lang="en-GB" dirty="0"/>
          </a:p>
        </p:txBody>
      </p:sp>
      <p:sp>
        <p:nvSpPr>
          <p:cNvPr id="4" name="Slide Number Placeholder 3"/>
          <p:cNvSpPr>
            <a:spLocks noGrp="1"/>
          </p:cNvSpPr>
          <p:nvPr>
            <p:ph type="sldNum" sz="quarter" idx="14"/>
          </p:nvPr>
        </p:nvSpPr>
        <p:spPr/>
        <p:txBody>
          <a:bodyPr/>
          <a:lstStyle/>
          <a:p>
            <a:fld id="{26237FA6-B01B-4AC4-B2C4-042E0C4FC130}" type="slidenum">
              <a:rPr lang="en-GB" smtClean="0"/>
              <a:pPr/>
              <a:t>‹#›</a:t>
            </a:fld>
            <a:endParaRPr lang="en-GB"/>
          </a:p>
        </p:txBody>
      </p:sp>
      <p:sp>
        <p:nvSpPr>
          <p:cNvPr id="11" name="Text Placeholder 4"/>
          <p:cNvSpPr>
            <a:spLocks noGrp="1"/>
          </p:cNvSpPr>
          <p:nvPr>
            <p:ph type="body" sz="quarter" idx="15" hasCustomPrompt="1"/>
          </p:nvPr>
        </p:nvSpPr>
        <p:spPr>
          <a:xfrm>
            <a:off x="304800" y="877295"/>
            <a:ext cx="8507413" cy="476249"/>
          </a:xfrm>
        </p:spPr>
        <p:txBody>
          <a:bodyPr anchor="t" anchorCtr="0"/>
          <a:lstStyle>
            <a:lvl1pPr>
              <a:defRPr b="1">
                <a:solidFill>
                  <a:srgbClr val="A0A1A2"/>
                </a:solidFill>
              </a:defRPr>
            </a:lvl1pPr>
          </a:lstStyle>
          <a:p>
            <a:pPr lvl="0"/>
            <a:r>
              <a:rPr lang="en-US" dirty="0"/>
              <a:t>Subtitle/secondary title</a:t>
            </a:r>
          </a:p>
        </p:txBody>
      </p:sp>
    </p:spTree>
    <p:extLst>
      <p:ext uri="{BB962C8B-B14F-4D97-AF65-F5344CB8AC3E}">
        <p14:creationId xmlns:p14="http://schemas.microsoft.com/office/powerpoint/2010/main" val="166311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 Slide">
    <p:bg>
      <p:bgPr>
        <a:solidFill>
          <a:schemeClr val="accent4"/>
        </a:solidFill>
        <a:effectLst/>
      </p:bgPr>
    </p:bg>
    <p:spTree>
      <p:nvGrpSpPr>
        <p:cNvPr id="1" name=""/>
        <p:cNvGrpSpPr/>
        <p:nvPr/>
      </p:nvGrpSpPr>
      <p:grpSpPr>
        <a:xfrm>
          <a:off x="0" y="0"/>
          <a:ext cx="0" cy="0"/>
          <a:chOff x="0" y="0"/>
          <a:chExt cx="0" cy="0"/>
        </a:xfrm>
      </p:grpSpPr>
      <p:sp>
        <p:nvSpPr>
          <p:cNvPr id="5" name="AutoShape 3"/>
          <p:cNvSpPr>
            <a:spLocks noChangeAspect="1" noChangeArrowheads="1" noTextEdit="1"/>
          </p:cNvSpPr>
          <p:nvPr userDrawn="1"/>
        </p:nvSpPr>
        <p:spPr bwMode="auto">
          <a:xfrm>
            <a:off x="3048000" y="2052638"/>
            <a:ext cx="1028186"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Oval 5"/>
          <p:cNvSpPr/>
          <p:nvPr userDrawn="1"/>
        </p:nvSpPr>
        <p:spPr>
          <a:xfrm>
            <a:off x="2438400" y="1485900"/>
            <a:ext cx="2171700" cy="21717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grpSp>
        <p:nvGrpSpPr>
          <p:cNvPr id="7" name="Group 6"/>
          <p:cNvGrpSpPr/>
          <p:nvPr userDrawn="1"/>
        </p:nvGrpSpPr>
        <p:grpSpPr>
          <a:xfrm>
            <a:off x="3048000" y="2055510"/>
            <a:ext cx="1031058" cy="1032480"/>
            <a:chOff x="2666260" y="2041222"/>
            <a:chExt cx="1031058" cy="1032480"/>
          </a:xfrm>
        </p:grpSpPr>
        <p:sp>
          <p:nvSpPr>
            <p:cNvPr id="8" name="Freeform 5"/>
            <p:cNvSpPr>
              <a:spLocks noEditPoints="1"/>
            </p:cNvSpPr>
            <p:nvPr/>
          </p:nvSpPr>
          <p:spPr bwMode="auto">
            <a:xfrm>
              <a:off x="2666260" y="2418889"/>
              <a:ext cx="1031058" cy="654813"/>
            </a:xfrm>
            <a:custGeom>
              <a:avLst/>
              <a:gdLst>
                <a:gd name="T0" fmla="*/ 259 w 301"/>
                <a:gd name="T1" fmla="*/ 34 h 191"/>
                <a:gd name="T2" fmla="*/ 246 w 301"/>
                <a:gd name="T3" fmla="*/ 34 h 191"/>
                <a:gd name="T4" fmla="*/ 246 w 301"/>
                <a:gd name="T5" fmla="*/ 13 h 191"/>
                <a:gd name="T6" fmla="*/ 232 w 301"/>
                <a:gd name="T7" fmla="*/ 0 h 191"/>
                <a:gd name="T8" fmla="*/ 13 w 301"/>
                <a:gd name="T9" fmla="*/ 0 h 191"/>
                <a:gd name="T10" fmla="*/ 0 w 301"/>
                <a:gd name="T11" fmla="*/ 13 h 191"/>
                <a:gd name="T12" fmla="*/ 0 w 301"/>
                <a:gd name="T13" fmla="*/ 96 h 191"/>
                <a:gd name="T14" fmla="*/ 46 w 301"/>
                <a:gd name="T15" fmla="*/ 178 h 191"/>
                <a:gd name="T16" fmla="*/ 6 w 301"/>
                <a:gd name="T17" fmla="*/ 178 h 191"/>
                <a:gd name="T18" fmla="*/ 0 w 301"/>
                <a:gd name="T19" fmla="*/ 184 h 191"/>
                <a:gd name="T20" fmla="*/ 6 w 301"/>
                <a:gd name="T21" fmla="*/ 191 h 191"/>
                <a:gd name="T22" fmla="*/ 239 w 301"/>
                <a:gd name="T23" fmla="*/ 191 h 191"/>
                <a:gd name="T24" fmla="*/ 246 w 301"/>
                <a:gd name="T25" fmla="*/ 184 h 191"/>
                <a:gd name="T26" fmla="*/ 239 w 301"/>
                <a:gd name="T27" fmla="*/ 178 h 191"/>
                <a:gd name="T28" fmla="*/ 200 w 301"/>
                <a:gd name="T29" fmla="*/ 178 h 191"/>
                <a:gd name="T30" fmla="*/ 244 w 301"/>
                <a:gd name="T31" fmla="*/ 116 h 191"/>
                <a:gd name="T32" fmla="*/ 259 w 301"/>
                <a:gd name="T33" fmla="*/ 116 h 191"/>
                <a:gd name="T34" fmla="*/ 301 w 301"/>
                <a:gd name="T35" fmla="*/ 75 h 191"/>
                <a:gd name="T36" fmla="*/ 259 w 301"/>
                <a:gd name="T37" fmla="*/ 34 h 191"/>
                <a:gd name="T38" fmla="*/ 150 w 301"/>
                <a:gd name="T39" fmla="*/ 178 h 191"/>
                <a:gd name="T40" fmla="*/ 95 w 301"/>
                <a:gd name="T41" fmla="*/ 178 h 191"/>
                <a:gd name="T42" fmla="*/ 34 w 301"/>
                <a:gd name="T43" fmla="*/ 150 h 191"/>
                <a:gd name="T44" fmla="*/ 212 w 301"/>
                <a:gd name="T45" fmla="*/ 150 h 191"/>
                <a:gd name="T46" fmla="*/ 150 w 301"/>
                <a:gd name="T47" fmla="*/ 178 h 191"/>
                <a:gd name="T48" fmla="*/ 232 w 301"/>
                <a:gd name="T49" fmla="*/ 96 h 191"/>
                <a:gd name="T50" fmla="*/ 222 w 301"/>
                <a:gd name="T51" fmla="*/ 137 h 191"/>
                <a:gd name="T52" fmla="*/ 23 w 301"/>
                <a:gd name="T53" fmla="*/ 137 h 191"/>
                <a:gd name="T54" fmla="*/ 13 w 301"/>
                <a:gd name="T55" fmla="*/ 96 h 191"/>
                <a:gd name="T56" fmla="*/ 13 w 301"/>
                <a:gd name="T57" fmla="*/ 13 h 191"/>
                <a:gd name="T58" fmla="*/ 232 w 301"/>
                <a:gd name="T59" fmla="*/ 13 h 191"/>
                <a:gd name="T60" fmla="*/ 232 w 301"/>
                <a:gd name="T61" fmla="*/ 96 h 191"/>
                <a:gd name="T62" fmla="*/ 232 w 301"/>
                <a:gd name="T63" fmla="*/ 96 h 191"/>
                <a:gd name="T64" fmla="*/ 259 w 301"/>
                <a:gd name="T65" fmla="*/ 102 h 191"/>
                <a:gd name="T66" fmla="*/ 246 w 301"/>
                <a:gd name="T67" fmla="*/ 102 h 191"/>
                <a:gd name="T68" fmla="*/ 246 w 301"/>
                <a:gd name="T69" fmla="*/ 96 h 191"/>
                <a:gd name="T70" fmla="*/ 246 w 301"/>
                <a:gd name="T71" fmla="*/ 48 h 191"/>
                <a:gd name="T72" fmla="*/ 259 w 301"/>
                <a:gd name="T73" fmla="*/ 48 h 191"/>
                <a:gd name="T74" fmla="*/ 287 w 301"/>
                <a:gd name="T75" fmla="*/ 75 h 191"/>
                <a:gd name="T76" fmla="*/ 259 w 301"/>
                <a:gd name="T77"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1" h="191">
                  <a:moveTo>
                    <a:pt x="259" y="34"/>
                  </a:moveTo>
                  <a:cubicBezTo>
                    <a:pt x="246" y="34"/>
                    <a:pt x="246" y="34"/>
                    <a:pt x="246" y="34"/>
                  </a:cubicBezTo>
                  <a:cubicBezTo>
                    <a:pt x="246" y="13"/>
                    <a:pt x="246" y="13"/>
                    <a:pt x="246" y="13"/>
                  </a:cubicBezTo>
                  <a:cubicBezTo>
                    <a:pt x="246" y="7"/>
                    <a:pt x="239" y="0"/>
                    <a:pt x="232" y="0"/>
                  </a:cubicBezTo>
                  <a:cubicBezTo>
                    <a:pt x="13" y="0"/>
                    <a:pt x="13" y="0"/>
                    <a:pt x="13" y="0"/>
                  </a:cubicBezTo>
                  <a:cubicBezTo>
                    <a:pt x="6" y="0"/>
                    <a:pt x="0" y="7"/>
                    <a:pt x="0" y="13"/>
                  </a:cubicBezTo>
                  <a:cubicBezTo>
                    <a:pt x="0" y="96"/>
                    <a:pt x="0" y="96"/>
                    <a:pt x="0" y="96"/>
                  </a:cubicBezTo>
                  <a:cubicBezTo>
                    <a:pt x="0" y="130"/>
                    <a:pt x="18" y="161"/>
                    <a:pt x="46" y="178"/>
                  </a:cubicBezTo>
                  <a:cubicBezTo>
                    <a:pt x="6" y="178"/>
                    <a:pt x="6" y="178"/>
                    <a:pt x="6" y="178"/>
                  </a:cubicBezTo>
                  <a:cubicBezTo>
                    <a:pt x="3" y="178"/>
                    <a:pt x="0" y="181"/>
                    <a:pt x="0" y="184"/>
                  </a:cubicBezTo>
                  <a:cubicBezTo>
                    <a:pt x="0" y="188"/>
                    <a:pt x="3" y="191"/>
                    <a:pt x="6" y="191"/>
                  </a:cubicBezTo>
                  <a:cubicBezTo>
                    <a:pt x="239" y="191"/>
                    <a:pt x="239" y="191"/>
                    <a:pt x="239" y="191"/>
                  </a:cubicBezTo>
                  <a:cubicBezTo>
                    <a:pt x="242" y="191"/>
                    <a:pt x="246" y="188"/>
                    <a:pt x="246" y="184"/>
                  </a:cubicBezTo>
                  <a:cubicBezTo>
                    <a:pt x="246" y="181"/>
                    <a:pt x="242" y="178"/>
                    <a:pt x="239" y="178"/>
                  </a:cubicBezTo>
                  <a:cubicBezTo>
                    <a:pt x="200" y="178"/>
                    <a:pt x="200" y="178"/>
                    <a:pt x="200" y="178"/>
                  </a:cubicBezTo>
                  <a:cubicBezTo>
                    <a:pt x="222" y="164"/>
                    <a:pt x="237" y="142"/>
                    <a:pt x="244" y="116"/>
                  </a:cubicBezTo>
                  <a:cubicBezTo>
                    <a:pt x="259" y="116"/>
                    <a:pt x="259" y="116"/>
                    <a:pt x="259" y="116"/>
                  </a:cubicBezTo>
                  <a:cubicBezTo>
                    <a:pt x="282" y="116"/>
                    <a:pt x="301" y="97"/>
                    <a:pt x="301" y="75"/>
                  </a:cubicBezTo>
                  <a:cubicBezTo>
                    <a:pt x="301" y="53"/>
                    <a:pt x="282" y="34"/>
                    <a:pt x="259" y="34"/>
                  </a:cubicBezTo>
                  <a:moveTo>
                    <a:pt x="150" y="178"/>
                  </a:moveTo>
                  <a:cubicBezTo>
                    <a:pt x="95" y="178"/>
                    <a:pt x="95" y="178"/>
                    <a:pt x="95" y="178"/>
                  </a:cubicBezTo>
                  <a:cubicBezTo>
                    <a:pt x="71" y="178"/>
                    <a:pt x="49" y="167"/>
                    <a:pt x="34" y="150"/>
                  </a:cubicBezTo>
                  <a:cubicBezTo>
                    <a:pt x="212" y="150"/>
                    <a:pt x="212" y="150"/>
                    <a:pt x="212" y="150"/>
                  </a:cubicBezTo>
                  <a:cubicBezTo>
                    <a:pt x="196" y="167"/>
                    <a:pt x="174" y="178"/>
                    <a:pt x="150" y="178"/>
                  </a:cubicBezTo>
                  <a:moveTo>
                    <a:pt x="232" y="96"/>
                  </a:moveTo>
                  <a:cubicBezTo>
                    <a:pt x="232" y="111"/>
                    <a:pt x="229" y="125"/>
                    <a:pt x="222" y="137"/>
                  </a:cubicBezTo>
                  <a:cubicBezTo>
                    <a:pt x="23" y="137"/>
                    <a:pt x="23" y="137"/>
                    <a:pt x="23" y="137"/>
                  </a:cubicBezTo>
                  <a:cubicBezTo>
                    <a:pt x="17" y="125"/>
                    <a:pt x="13" y="111"/>
                    <a:pt x="13" y="96"/>
                  </a:cubicBezTo>
                  <a:cubicBezTo>
                    <a:pt x="13" y="13"/>
                    <a:pt x="13" y="13"/>
                    <a:pt x="13" y="13"/>
                  </a:cubicBezTo>
                  <a:cubicBezTo>
                    <a:pt x="232" y="13"/>
                    <a:pt x="232" y="13"/>
                    <a:pt x="232" y="13"/>
                  </a:cubicBezTo>
                  <a:cubicBezTo>
                    <a:pt x="232" y="96"/>
                    <a:pt x="232" y="96"/>
                    <a:pt x="232" y="96"/>
                  </a:cubicBezTo>
                  <a:cubicBezTo>
                    <a:pt x="232" y="96"/>
                    <a:pt x="232" y="96"/>
                    <a:pt x="232" y="96"/>
                  </a:cubicBezTo>
                  <a:close/>
                  <a:moveTo>
                    <a:pt x="259" y="102"/>
                  </a:moveTo>
                  <a:cubicBezTo>
                    <a:pt x="246" y="102"/>
                    <a:pt x="246" y="102"/>
                    <a:pt x="246" y="102"/>
                  </a:cubicBezTo>
                  <a:cubicBezTo>
                    <a:pt x="246" y="101"/>
                    <a:pt x="246" y="97"/>
                    <a:pt x="246" y="96"/>
                  </a:cubicBezTo>
                  <a:cubicBezTo>
                    <a:pt x="246" y="48"/>
                    <a:pt x="246" y="48"/>
                    <a:pt x="246" y="48"/>
                  </a:cubicBezTo>
                  <a:cubicBezTo>
                    <a:pt x="259" y="48"/>
                    <a:pt x="259" y="48"/>
                    <a:pt x="259" y="48"/>
                  </a:cubicBezTo>
                  <a:cubicBezTo>
                    <a:pt x="275" y="48"/>
                    <a:pt x="287" y="60"/>
                    <a:pt x="287" y="75"/>
                  </a:cubicBezTo>
                  <a:cubicBezTo>
                    <a:pt x="287" y="90"/>
                    <a:pt x="275" y="102"/>
                    <a:pt x="259" y="102"/>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9" name="Group 8"/>
            <p:cNvGrpSpPr/>
            <p:nvPr/>
          </p:nvGrpSpPr>
          <p:grpSpPr>
            <a:xfrm>
              <a:off x="2782577" y="2041222"/>
              <a:ext cx="610306" cy="328843"/>
              <a:chOff x="2707117" y="2041222"/>
              <a:chExt cx="610306" cy="328843"/>
            </a:xfrm>
          </p:grpSpPr>
          <p:sp>
            <p:nvSpPr>
              <p:cNvPr id="10" name="Freeform 6"/>
              <p:cNvSpPr>
                <a:spLocks/>
              </p:cNvSpPr>
              <p:nvPr/>
            </p:nvSpPr>
            <p:spPr bwMode="auto">
              <a:xfrm>
                <a:off x="2988576" y="2041222"/>
                <a:ext cx="47388" cy="281455"/>
              </a:xfrm>
              <a:custGeom>
                <a:avLst/>
                <a:gdLst>
                  <a:gd name="T0" fmla="*/ 7 w 14"/>
                  <a:gd name="T1" fmla="*/ 82 h 82"/>
                  <a:gd name="T2" fmla="*/ 14 w 14"/>
                  <a:gd name="T3" fmla="*/ 76 h 82"/>
                  <a:gd name="T4" fmla="*/ 14 w 14"/>
                  <a:gd name="T5" fmla="*/ 7 h 82"/>
                  <a:gd name="T6" fmla="*/ 7 w 14"/>
                  <a:gd name="T7" fmla="*/ 0 h 82"/>
                  <a:gd name="T8" fmla="*/ 0 w 14"/>
                  <a:gd name="T9" fmla="*/ 7 h 82"/>
                  <a:gd name="T10" fmla="*/ 0 w 14"/>
                  <a:gd name="T11" fmla="*/ 76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6"/>
                    </a:cubicBezTo>
                    <a:cubicBezTo>
                      <a:pt x="14" y="7"/>
                      <a:pt x="14" y="7"/>
                      <a:pt x="14" y="7"/>
                    </a:cubicBezTo>
                    <a:cubicBezTo>
                      <a:pt x="14" y="4"/>
                      <a:pt x="10" y="0"/>
                      <a:pt x="7" y="0"/>
                    </a:cubicBezTo>
                    <a:cubicBezTo>
                      <a:pt x="3" y="0"/>
                      <a:pt x="0" y="4"/>
                      <a:pt x="0" y="7"/>
                    </a:cubicBezTo>
                    <a:cubicBezTo>
                      <a:pt x="0" y="76"/>
                      <a:pt x="0" y="76"/>
                      <a:pt x="0" y="76"/>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p:cNvSpPr>
                <a:spLocks/>
              </p:cNvSpPr>
              <p:nvPr/>
            </p:nvSpPr>
            <p:spPr bwMode="auto">
              <a:xfrm>
                <a:off x="3268598" y="2090046"/>
                <a:ext cx="48825" cy="280019"/>
              </a:xfrm>
              <a:custGeom>
                <a:avLst/>
                <a:gdLst>
                  <a:gd name="T0" fmla="*/ 7 w 14"/>
                  <a:gd name="T1" fmla="*/ 82 h 82"/>
                  <a:gd name="T2" fmla="*/ 14 w 14"/>
                  <a:gd name="T3" fmla="*/ 75 h 82"/>
                  <a:gd name="T4" fmla="*/ 14 w 14"/>
                  <a:gd name="T5" fmla="*/ 7 h 82"/>
                  <a:gd name="T6" fmla="*/ 7 w 14"/>
                  <a:gd name="T7" fmla="*/ 0 h 82"/>
                  <a:gd name="T8" fmla="*/ 0 w 14"/>
                  <a:gd name="T9" fmla="*/ 7 h 82"/>
                  <a:gd name="T10" fmla="*/ 0 w 14"/>
                  <a:gd name="T11" fmla="*/ 75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5"/>
                    </a:cubicBezTo>
                    <a:cubicBezTo>
                      <a:pt x="14" y="7"/>
                      <a:pt x="14" y="7"/>
                      <a:pt x="14" y="7"/>
                    </a:cubicBezTo>
                    <a:cubicBezTo>
                      <a:pt x="14"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8"/>
              <p:cNvSpPr>
                <a:spLocks/>
              </p:cNvSpPr>
              <p:nvPr/>
            </p:nvSpPr>
            <p:spPr bwMode="auto">
              <a:xfrm>
                <a:off x="3129305" y="2137433"/>
                <a:ext cx="47388" cy="185243"/>
              </a:xfrm>
              <a:custGeom>
                <a:avLst/>
                <a:gdLst>
                  <a:gd name="T0" fmla="*/ 7 w 14"/>
                  <a:gd name="T1" fmla="*/ 54 h 54"/>
                  <a:gd name="T2" fmla="*/ 14 w 14"/>
                  <a:gd name="T3" fmla="*/ 48 h 54"/>
                  <a:gd name="T4" fmla="*/ 14 w 14"/>
                  <a:gd name="T5" fmla="*/ 7 h 54"/>
                  <a:gd name="T6" fmla="*/ 7 w 14"/>
                  <a:gd name="T7" fmla="*/ 0 h 54"/>
                  <a:gd name="T8" fmla="*/ 0 w 14"/>
                  <a:gd name="T9" fmla="*/ 7 h 54"/>
                  <a:gd name="T10" fmla="*/ 0 w 14"/>
                  <a:gd name="T11" fmla="*/ 48 h 54"/>
                  <a:gd name="T12" fmla="*/ 7 w 14"/>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4" h="54">
                    <a:moveTo>
                      <a:pt x="7" y="54"/>
                    </a:moveTo>
                    <a:cubicBezTo>
                      <a:pt x="10" y="54"/>
                      <a:pt x="14" y="51"/>
                      <a:pt x="14" y="48"/>
                    </a:cubicBezTo>
                    <a:cubicBezTo>
                      <a:pt x="14" y="7"/>
                      <a:pt x="14" y="7"/>
                      <a:pt x="14" y="7"/>
                    </a:cubicBezTo>
                    <a:cubicBezTo>
                      <a:pt x="14"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Freeform 9"/>
              <p:cNvSpPr>
                <a:spLocks/>
              </p:cNvSpPr>
              <p:nvPr/>
            </p:nvSpPr>
            <p:spPr bwMode="auto">
              <a:xfrm>
                <a:off x="2707117" y="2137433"/>
                <a:ext cx="44516" cy="185243"/>
              </a:xfrm>
              <a:custGeom>
                <a:avLst/>
                <a:gdLst>
                  <a:gd name="T0" fmla="*/ 7 w 13"/>
                  <a:gd name="T1" fmla="*/ 54 h 54"/>
                  <a:gd name="T2" fmla="*/ 13 w 13"/>
                  <a:gd name="T3" fmla="*/ 48 h 54"/>
                  <a:gd name="T4" fmla="*/ 13 w 13"/>
                  <a:gd name="T5" fmla="*/ 7 h 54"/>
                  <a:gd name="T6" fmla="*/ 7 w 13"/>
                  <a:gd name="T7" fmla="*/ 0 h 54"/>
                  <a:gd name="T8" fmla="*/ 0 w 13"/>
                  <a:gd name="T9" fmla="*/ 7 h 54"/>
                  <a:gd name="T10" fmla="*/ 0 w 13"/>
                  <a:gd name="T11" fmla="*/ 48 h 54"/>
                  <a:gd name="T12" fmla="*/ 7 w 1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7" y="54"/>
                    </a:moveTo>
                    <a:cubicBezTo>
                      <a:pt x="10" y="54"/>
                      <a:pt x="13" y="51"/>
                      <a:pt x="13" y="48"/>
                    </a:cubicBezTo>
                    <a:cubicBezTo>
                      <a:pt x="13" y="7"/>
                      <a:pt x="13" y="7"/>
                      <a:pt x="13" y="7"/>
                    </a:cubicBezTo>
                    <a:cubicBezTo>
                      <a:pt x="13" y="3"/>
                      <a:pt x="10" y="0"/>
                      <a:pt x="7" y="0"/>
                    </a:cubicBezTo>
                    <a:cubicBezTo>
                      <a:pt x="3" y="0"/>
                      <a:pt x="0" y="3"/>
                      <a:pt x="0" y="7"/>
                    </a:cubicBezTo>
                    <a:cubicBezTo>
                      <a:pt x="0" y="48"/>
                      <a:pt x="0" y="48"/>
                      <a:pt x="0" y="48"/>
                    </a:cubicBezTo>
                    <a:cubicBezTo>
                      <a:pt x="0" y="51"/>
                      <a:pt x="3" y="54"/>
                      <a:pt x="7"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4" name="Freeform 10"/>
              <p:cNvSpPr>
                <a:spLocks/>
              </p:cNvSpPr>
              <p:nvPr/>
            </p:nvSpPr>
            <p:spPr bwMode="auto">
              <a:xfrm>
                <a:off x="2847847" y="2090046"/>
                <a:ext cx="44516" cy="280019"/>
              </a:xfrm>
              <a:custGeom>
                <a:avLst/>
                <a:gdLst>
                  <a:gd name="T0" fmla="*/ 7 w 13"/>
                  <a:gd name="T1" fmla="*/ 82 h 82"/>
                  <a:gd name="T2" fmla="*/ 13 w 13"/>
                  <a:gd name="T3" fmla="*/ 75 h 82"/>
                  <a:gd name="T4" fmla="*/ 13 w 13"/>
                  <a:gd name="T5" fmla="*/ 7 h 82"/>
                  <a:gd name="T6" fmla="*/ 7 w 13"/>
                  <a:gd name="T7" fmla="*/ 0 h 82"/>
                  <a:gd name="T8" fmla="*/ 0 w 13"/>
                  <a:gd name="T9" fmla="*/ 7 h 82"/>
                  <a:gd name="T10" fmla="*/ 0 w 13"/>
                  <a:gd name="T11" fmla="*/ 75 h 82"/>
                  <a:gd name="T12" fmla="*/ 7 w 13"/>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3" h="82">
                    <a:moveTo>
                      <a:pt x="7" y="82"/>
                    </a:moveTo>
                    <a:cubicBezTo>
                      <a:pt x="10" y="82"/>
                      <a:pt x="13" y="79"/>
                      <a:pt x="13" y="75"/>
                    </a:cubicBezTo>
                    <a:cubicBezTo>
                      <a:pt x="13" y="7"/>
                      <a:pt x="13" y="7"/>
                      <a:pt x="13" y="7"/>
                    </a:cubicBezTo>
                    <a:cubicBezTo>
                      <a:pt x="13" y="3"/>
                      <a:pt x="10" y="0"/>
                      <a:pt x="7" y="0"/>
                    </a:cubicBezTo>
                    <a:cubicBezTo>
                      <a:pt x="3" y="0"/>
                      <a:pt x="0" y="3"/>
                      <a:pt x="0" y="7"/>
                    </a:cubicBezTo>
                    <a:cubicBezTo>
                      <a:pt x="0" y="75"/>
                      <a:pt x="0" y="75"/>
                      <a:pt x="0" y="75"/>
                    </a:cubicBezTo>
                    <a:cubicBezTo>
                      <a:pt x="0" y="79"/>
                      <a:pt x="3" y="82"/>
                      <a:pt x="7" y="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
        <p:nvSpPr>
          <p:cNvPr id="15" name="Title 1"/>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dirty="0">
                <a:solidFill>
                  <a:srgbClr val="FFFFFF"/>
                </a:solidFill>
              </a:rPr>
              <a:t>BREAK</a:t>
            </a:r>
          </a:p>
        </p:txBody>
      </p:sp>
      <p:sp>
        <p:nvSpPr>
          <p:cNvPr id="19"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148308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unch Slide">
    <p:bg>
      <p:bgPr>
        <a:solidFill>
          <a:schemeClr val="accent4"/>
        </a:solidFill>
        <a:effectLst/>
      </p:bgPr>
    </p:bg>
    <p:spTree>
      <p:nvGrpSpPr>
        <p:cNvPr id="1" name=""/>
        <p:cNvGrpSpPr/>
        <p:nvPr/>
      </p:nvGrpSpPr>
      <p:grpSpPr>
        <a:xfrm>
          <a:off x="0" y="0"/>
          <a:ext cx="0" cy="0"/>
          <a:chOff x="0" y="0"/>
          <a:chExt cx="0" cy="0"/>
        </a:xfrm>
      </p:grpSpPr>
      <p:sp>
        <p:nvSpPr>
          <p:cNvPr id="17" name="Title 1"/>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a:solidFill>
                  <a:srgbClr val="FFFFFF"/>
                </a:solidFill>
              </a:rPr>
              <a:t>LUNCH</a:t>
            </a:r>
            <a:endParaRPr lang="en-US" sz="3200" b="1" spc="100" dirty="0">
              <a:solidFill>
                <a:srgbClr val="FFFFFF"/>
              </a:solidFill>
            </a:endParaRPr>
          </a:p>
        </p:txBody>
      </p:sp>
      <p:sp>
        <p:nvSpPr>
          <p:cNvPr id="19" name="Oval 18"/>
          <p:cNvSpPr/>
          <p:nvPr userDrawn="1"/>
        </p:nvSpPr>
        <p:spPr>
          <a:xfrm>
            <a:off x="2432892" y="1485900"/>
            <a:ext cx="2171700" cy="21717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chemeClr val="accent1"/>
              </a:solidFill>
              <a:latin typeface="+mj-lt"/>
            </a:endParaRPr>
          </a:p>
        </p:txBody>
      </p:sp>
      <p:grpSp>
        <p:nvGrpSpPr>
          <p:cNvPr id="20" name="Group 4"/>
          <p:cNvGrpSpPr>
            <a:grpSpLocks noChangeAspect="1"/>
          </p:cNvGrpSpPr>
          <p:nvPr userDrawn="1"/>
        </p:nvGrpSpPr>
        <p:grpSpPr bwMode="auto">
          <a:xfrm>
            <a:off x="2874442" y="2040622"/>
            <a:ext cx="1288601" cy="1062257"/>
            <a:chOff x="-76" y="1346"/>
            <a:chExt cx="1651" cy="1361"/>
          </a:xfrm>
        </p:grpSpPr>
        <p:sp>
          <p:nvSpPr>
            <p:cNvPr id="21" name="AutoShape 3"/>
            <p:cNvSpPr>
              <a:spLocks noChangeAspect="1" noChangeArrowheads="1" noTextEdit="1"/>
            </p:cNvSpPr>
            <p:nvPr/>
          </p:nvSpPr>
          <p:spPr bwMode="auto">
            <a:xfrm>
              <a:off x="-76" y="1346"/>
              <a:ext cx="1651"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5"/>
            <p:cNvSpPr>
              <a:spLocks noEditPoints="1"/>
            </p:cNvSpPr>
            <p:nvPr/>
          </p:nvSpPr>
          <p:spPr bwMode="auto">
            <a:xfrm>
              <a:off x="-74" y="1607"/>
              <a:ext cx="1649" cy="1102"/>
            </a:xfrm>
            <a:custGeom>
              <a:avLst/>
              <a:gdLst>
                <a:gd name="T0" fmla="*/ 656 w 695"/>
                <a:gd name="T1" fmla="*/ 374 h 464"/>
                <a:gd name="T2" fmla="*/ 632 w 695"/>
                <a:gd name="T3" fmla="*/ 374 h 464"/>
                <a:gd name="T4" fmla="*/ 372 w 695"/>
                <a:gd name="T5" fmla="*/ 101 h 464"/>
                <a:gd name="T6" fmla="*/ 372 w 695"/>
                <a:gd name="T7" fmla="*/ 90 h 464"/>
                <a:gd name="T8" fmla="*/ 395 w 695"/>
                <a:gd name="T9" fmla="*/ 49 h 464"/>
                <a:gd name="T10" fmla="*/ 348 w 695"/>
                <a:gd name="T11" fmla="*/ 0 h 464"/>
                <a:gd name="T12" fmla="*/ 347 w 695"/>
                <a:gd name="T13" fmla="*/ 0 h 464"/>
                <a:gd name="T14" fmla="*/ 299 w 695"/>
                <a:gd name="T15" fmla="*/ 49 h 464"/>
                <a:gd name="T16" fmla="*/ 322 w 695"/>
                <a:gd name="T17" fmla="*/ 90 h 464"/>
                <a:gd name="T18" fmla="*/ 322 w 695"/>
                <a:gd name="T19" fmla="*/ 101 h 464"/>
                <a:gd name="T20" fmla="*/ 62 w 695"/>
                <a:gd name="T21" fmla="*/ 374 h 464"/>
                <a:gd name="T22" fmla="*/ 38 w 695"/>
                <a:gd name="T23" fmla="*/ 374 h 464"/>
                <a:gd name="T24" fmla="*/ 0 w 695"/>
                <a:gd name="T25" fmla="*/ 412 h 464"/>
                <a:gd name="T26" fmla="*/ 0 w 695"/>
                <a:gd name="T27" fmla="*/ 426 h 464"/>
                <a:gd name="T28" fmla="*/ 38 w 695"/>
                <a:gd name="T29" fmla="*/ 464 h 464"/>
                <a:gd name="T30" fmla="*/ 656 w 695"/>
                <a:gd name="T31" fmla="*/ 464 h 464"/>
                <a:gd name="T32" fmla="*/ 695 w 695"/>
                <a:gd name="T33" fmla="*/ 426 h 464"/>
                <a:gd name="T34" fmla="*/ 695 w 695"/>
                <a:gd name="T35" fmla="*/ 412 h 464"/>
                <a:gd name="T36" fmla="*/ 656 w 695"/>
                <a:gd name="T37" fmla="*/ 374 h 464"/>
                <a:gd name="T38" fmla="*/ 321 w 695"/>
                <a:gd name="T39" fmla="*/ 49 h 464"/>
                <a:gd name="T40" fmla="*/ 347 w 695"/>
                <a:gd name="T41" fmla="*/ 24 h 464"/>
                <a:gd name="T42" fmla="*/ 348 w 695"/>
                <a:gd name="T43" fmla="*/ 24 h 464"/>
                <a:gd name="T44" fmla="*/ 373 w 695"/>
                <a:gd name="T45" fmla="*/ 49 h 464"/>
                <a:gd name="T46" fmla="*/ 357 w 695"/>
                <a:gd name="T47" fmla="*/ 73 h 464"/>
                <a:gd name="T48" fmla="*/ 350 w 695"/>
                <a:gd name="T49" fmla="*/ 83 h 464"/>
                <a:gd name="T50" fmla="*/ 350 w 695"/>
                <a:gd name="T51" fmla="*/ 100 h 464"/>
                <a:gd name="T52" fmla="*/ 344 w 695"/>
                <a:gd name="T53" fmla="*/ 100 h 464"/>
                <a:gd name="T54" fmla="*/ 344 w 695"/>
                <a:gd name="T55" fmla="*/ 83 h 464"/>
                <a:gd name="T56" fmla="*/ 337 w 695"/>
                <a:gd name="T57" fmla="*/ 73 h 464"/>
                <a:gd name="T58" fmla="*/ 321 w 695"/>
                <a:gd name="T59" fmla="*/ 49 h 464"/>
                <a:gd name="T60" fmla="*/ 671 w 695"/>
                <a:gd name="T61" fmla="*/ 426 h 464"/>
                <a:gd name="T62" fmla="*/ 656 w 695"/>
                <a:gd name="T63" fmla="*/ 442 h 464"/>
                <a:gd name="T64" fmla="*/ 38 w 695"/>
                <a:gd name="T65" fmla="*/ 442 h 464"/>
                <a:gd name="T66" fmla="*/ 23 w 695"/>
                <a:gd name="T67" fmla="*/ 426 h 464"/>
                <a:gd name="T68" fmla="*/ 23 w 695"/>
                <a:gd name="T69" fmla="*/ 412 h 464"/>
                <a:gd name="T70" fmla="*/ 38 w 695"/>
                <a:gd name="T71" fmla="*/ 397 h 464"/>
                <a:gd name="T72" fmla="*/ 57 w 695"/>
                <a:gd name="T73" fmla="*/ 397 h 464"/>
                <a:gd name="T74" fmla="*/ 57 w 695"/>
                <a:gd name="T75" fmla="*/ 397 h 464"/>
                <a:gd name="T76" fmla="*/ 470 w 695"/>
                <a:gd name="T77" fmla="*/ 397 h 464"/>
                <a:gd name="T78" fmla="*/ 482 w 695"/>
                <a:gd name="T79" fmla="*/ 386 h 464"/>
                <a:gd name="T80" fmla="*/ 470 w 695"/>
                <a:gd name="T81" fmla="*/ 374 h 464"/>
                <a:gd name="T82" fmla="*/ 85 w 695"/>
                <a:gd name="T83" fmla="*/ 374 h 464"/>
                <a:gd name="T84" fmla="*/ 345 w 695"/>
                <a:gd name="T85" fmla="*/ 124 h 464"/>
                <a:gd name="T86" fmla="*/ 349 w 695"/>
                <a:gd name="T87" fmla="*/ 124 h 464"/>
                <a:gd name="T88" fmla="*/ 609 w 695"/>
                <a:gd name="T89" fmla="*/ 374 h 464"/>
                <a:gd name="T90" fmla="*/ 544 w 695"/>
                <a:gd name="T91" fmla="*/ 374 h 464"/>
                <a:gd name="T92" fmla="*/ 533 w 695"/>
                <a:gd name="T93" fmla="*/ 386 h 464"/>
                <a:gd name="T94" fmla="*/ 544 w 695"/>
                <a:gd name="T95" fmla="*/ 397 h 464"/>
                <a:gd name="T96" fmla="*/ 633 w 695"/>
                <a:gd name="T97" fmla="*/ 397 h 464"/>
                <a:gd name="T98" fmla="*/ 656 w 695"/>
                <a:gd name="T99" fmla="*/ 397 h 464"/>
                <a:gd name="T100" fmla="*/ 671 w 695"/>
                <a:gd name="T101" fmla="*/ 412 h 464"/>
                <a:gd name="T102" fmla="*/ 671 w 695"/>
                <a:gd name="T103" fmla="*/ 426 h 464"/>
                <a:gd name="T104" fmla="*/ 671 w 695"/>
                <a:gd name="T105" fmla="*/ 426 h 464"/>
                <a:gd name="T106" fmla="*/ 671 w 695"/>
                <a:gd name="T107" fmla="*/ 426 h 464"/>
                <a:gd name="T108" fmla="*/ 671 w 695"/>
                <a:gd name="T109" fmla="*/ 42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5" h="464">
                  <a:moveTo>
                    <a:pt x="656" y="374"/>
                  </a:moveTo>
                  <a:cubicBezTo>
                    <a:pt x="632" y="374"/>
                    <a:pt x="632" y="374"/>
                    <a:pt x="632" y="374"/>
                  </a:cubicBezTo>
                  <a:cubicBezTo>
                    <a:pt x="626" y="230"/>
                    <a:pt x="514" y="114"/>
                    <a:pt x="372" y="101"/>
                  </a:cubicBezTo>
                  <a:cubicBezTo>
                    <a:pt x="372" y="90"/>
                    <a:pt x="372" y="90"/>
                    <a:pt x="372" y="90"/>
                  </a:cubicBezTo>
                  <a:cubicBezTo>
                    <a:pt x="387" y="81"/>
                    <a:pt x="395" y="66"/>
                    <a:pt x="395" y="49"/>
                  </a:cubicBezTo>
                  <a:cubicBezTo>
                    <a:pt x="395" y="23"/>
                    <a:pt x="374" y="0"/>
                    <a:pt x="348" y="0"/>
                  </a:cubicBezTo>
                  <a:cubicBezTo>
                    <a:pt x="347" y="0"/>
                    <a:pt x="347" y="0"/>
                    <a:pt x="347" y="0"/>
                  </a:cubicBezTo>
                  <a:cubicBezTo>
                    <a:pt x="320" y="0"/>
                    <a:pt x="299" y="23"/>
                    <a:pt x="299" y="49"/>
                  </a:cubicBezTo>
                  <a:cubicBezTo>
                    <a:pt x="299" y="66"/>
                    <a:pt x="307" y="81"/>
                    <a:pt x="322" y="90"/>
                  </a:cubicBezTo>
                  <a:cubicBezTo>
                    <a:pt x="322" y="101"/>
                    <a:pt x="322" y="101"/>
                    <a:pt x="322" y="101"/>
                  </a:cubicBezTo>
                  <a:cubicBezTo>
                    <a:pt x="180" y="114"/>
                    <a:pt x="68" y="230"/>
                    <a:pt x="62" y="374"/>
                  </a:cubicBezTo>
                  <a:cubicBezTo>
                    <a:pt x="38" y="374"/>
                    <a:pt x="38" y="374"/>
                    <a:pt x="38" y="374"/>
                  </a:cubicBezTo>
                  <a:cubicBezTo>
                    <a:pt x="17" y="374"/>
                    <a:pt x="0" y="391"/>
                    <a:pt x="0" y="412"/>
                  </a:cubicBezTo>
                  <a:cubicBezTo>
                    <a:pt x="0" y="426"/>
                    <a:pt x="0" y="426"/>
                    <a:pt x="0" y="426"/>
                  </a:cubicBezTo>
                  <a:cubicBezTo>
                    <a:pt x="0" y="447"/>
                    <a:pt x="17" y="464"/>
                    <a:pt x="38" y="464"/>
                  </a:cubicBezTo>
                  <a:cubicBezTo>
                    <a:pt x="656" y="464"/>
                    <a:pt x="656" y="464"/>
                    <a:pt x="656" y="464"/>
                  </a:cubicBezTo>
                  <a:cubicBezTo>
                    <a:pt x="678" y="464"/>
                    <a:pt x="695" y="447"/>
                    <a:pt x="695" y="426"/>
                  </a:cubicBezTo>
                  <a:cubicBezTo>
                    <a:pt x="695" y="412"/>
                    <a:pt x="695" y="412"/>
                    <a:pt x="695" y="412"/>
                  </a:cubicBezTo>
                  <a:cubicBezTo>
                    <a:pt x="695" y="391"/>
                    <a:pt x="678" y="374"/>
                    <a:pt x="656" y="374"/>
                  </a:cubicBezTo>
                  <a:close/>
                  <a:moveTo>
                    <a:pt x="321" y="49"/>
                  </a:moveTo>
                  <a:cubicBezTo>
                    <a:pt x="321" y="35"/>
                    <a:pt x="333" y="24"/>
                    <a:pt x="347" y="24"/>
                  </a:cubicBezTo>
                  <a:cubicBezTo>
                    <a:pt x="348" y="24"/>
                    <a:pt x="348" y="24"/>
                    <a:pt x="348" y="24"/>
                  </a:cubicBezTo>
                  <a:cubicBezTo>
                    <a:pt x="361" y="24"/>
                    <a:pt x="373" y="35"/>
                    <a:pt x="373" y="49"/>
                  </a:cubicBezTo>
                  <a:cubicBezTo>
                    <a:pt x="373" y="59"/>
                    <a:pt x="367" y="68"/>
                    <a:pt x="357" y="73"/>
                  </a:cubicBezTo>
                  <a:cubicBezTo>
                    <a:pt x="352" y="74"/>
                    <a:pt x="350" y="78"/>
                    <a:pt x="350" y="83"/>
                  </a:cubicBezTo>
                  <a:cubicBezTo>
                    <a:pt x="350" y="100"/>
                    <a:pt x="350" y="100"/>
                    <a:pt x="350" y="100"/>
                  </a:cubicBezTo>
                  <a:cubicBezTo>
                    <a:pt x="344" y="100"/>
                    <a:pt x="344" y="100"/>
                    <a:pt x="344" y="100"/>
                  </a:cubicBezTo>
                  <a:cubicBezTo>
                    <a:pt x="344" y="83"/>
                    <a:pt x="344" y="83"/>
                    <a:pt x="344" y="83"/>
                  </a:cubicBezTo>
                  <a:cubicBezTo>
                    <a:pt x="344" y="78"/>
                    <a:pt x="342" y="74"/>
                    <a:pt x="337" y="73"/>
                  </a:cubicBezTo>
                  <a:cubicBezTo>
                    <a:pt x="327" y="68"/>
                    <a:pt x="321" y="59"/>
                    <a:pt x="321" y="49"/>
                  </a:cubicBezTo>
                  <a:close/>
                  <a:moveTo>
                    <a:pt x="671" y="426"/>
                  </a:moveTo>
                  <a:cubicBezTo>
                    <a:pt x="671" y="435"/>
                    <a:pt x="665" y="442"/>
                    <a:pt x="656" y="442"/>
                  </a:cubicBezTo>
                  <a:cubicBezTo>
                    <a:pt x="38" y="442"/>
                    <a:pt x="38" y="442"/>
                    <a:pt x="38" y="442"/>
                  </a:cubicBezTo>
                  <a:cubicBezTo>
                    <a:pt x="29" y="442"/>
                    <a:pt x="23" y="435"/>
                    <a:pt x="23" y="426"/>
                  </a:cubicBezTo>
                  <a:cubicBezTo>
                    <a:pt x="23" y="412"/>
                    <a:pt x="23" y="412"/>
                    <a:pt x="23" y="412"/>
                  </a:cubicBezTo>
                  <a:cubicBezTo>
                    <a:pt x="23" y="404"/>
                    <a:pt x="29" y="397"/>
                    <a:pt x="38" y="397"/>
                  </a:cubicBezTo>
                  <a:cubicBezTo>
                    <a:pt x="57" y="397"/>
                    <a:pt x="57" y="397"/>
                    <a:pt x="57" y="397"/>
                  </a:cubicBezTo>
                  <a:cubicBezTo>
                    <a:pt x="57" y="397"/>
                    <a:pt x="57" y="397"/>
                    <a:pt x="57" y="397"/>
                  </a:cubicBezTo>
                  <a:cubicBezTo>
                    <a:pt x="470" y="397"/>
                    <a:pt x="470" y="397"/>
                    <a:pt x="470" y="397"/>
                  </a:cubicBezTo>
                  <a:cubicBezTo>
                    <a:pt x="476" y="397"/>
                    <a:pt x="482" y="392"/>
                    <a:pt x="482" y="386"/>
                  </a:cubicBezTo>
                  <a:cubicBezTo>
                    <a:pt x="482" y="379"/>
                    <a:pt x="476" y="374"/>
                    <a:pt x="470" y="374"/>
                  </a:cubicBezTo>
                  <a:cubicBezTo>
                    <a:pt x="85" y="374"/>
                    <a:pt x="85" y="374"/>
                    <a:pt x="85" y="374"/>
                  </a:cubicBezTo>
                  <a:cubicBezTo>
                    <a:pt x="91" y="235"/>
                    <a:pt x="206" y="124"/>
                    <a:pt x="345" y="124"/>
                  </a:cubicBezTo>
                  <a:cubicBezTo>
                    <a:pt x="349" y="124"/>
                    <a:pt x="349" y="124"/>
                    <a:pt x="349" y="124"/>
                  </a:cubicBezTo>
                  <a:cubicBezTo>
                    <a:pt x="489" y="124"/>
                    <a:pt x="603" y="235"/>
                    <a:pt x="609" y="374"/>
                  </a:cubicBezTo>
                  <a:cubicBezTo>
                    <a:pt x="544" y="374"/>
                    <a:pt x="544" y="374"/>
                    <a:pt x="544" y="374"/>
                  </a:cubicBezTo>
                  <a:cubicBezTo>
                    <a:pt x="538" y="374"/>
                    <a:pt x="533" y="379"/>
                    <a:pt x="533" y="386"/>
                  </a:cubicBezTo>
                  <a:cubicBezTo>
                    <a:pt x="533" y="392"/>
                    <a:pt x="538" y="397"/>
                    <a:pt x="544" y="397"/>
                  </a:cubicBezTo>
                  <a:cubicBezTo>
                    <a:pt x="633" y="397"/>
                    <a:pt x="633" y="397"/>
                    <a:pt x="633" y="397"/>
                  </a:cubicBezTo>
                  <a:cubicBezTo>
                    <a:pt x="656" y="397"/>
                    <a:pt x="656" y="397"/>
                    <a:pt x="656" y="397"/>
                  </a:cubicBezTo>
                  <a:cubicBezTo>
                    <a:pt x="665" y="397"/>
                    <a:pt x="671" y="404"/>
                    <a:pt x="671" y="412"/>
                  </a:cubicBezTo>
                  <a:cubicBezTo>
                    <a:pt x="671" y="426"/>
                    <a:pt x="671" y="426"/>
                    <a:pt x="671" y="426"/>
                  </a:cubicBezTo>
                  <a:cubicBezTo>
                    <a:pt x="671" y="426"/>
                    <a:pt x="671" y="426"/>
                    <a:pt x="671" y="426"/>
                  </a:cubicBezTo>
                  <a:close/>
                  <a:moveTo>
                    <a:pt x="671" y="426"/>
                  </a:moveTo>
                  <a:cubicBezTo>
                    <a:pt x="671" y="426"/>
                    <a:pt x="671" y="426"/>
                    <a:pt x="671" y="42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22"/>
            <p:cNvSpPr>
              <a:spLocks noEditPoints="1"/>
            </p:cNvSpPr>
            <p:nvPr/>
          </p:nvSpPr>
          <p:spPr bwMode="auto">
            <a:xfrm>
              <a:off x="1008" y="1341"/>
              <a:ext cx="185" cy="549"/>
            </a:xfrm>
            <a:custGeom>
              <a:avLst/>
              <a:gdLst>
                <a:gd name="T0" fmla="*/ 45 w 78"/>
                <a:gd name="T1" fmla="*/ 227 h 231"/>
                <a:gd name="T2" fmla="*/ 54 w 78"/>
                <a:gd name="T3" fmla="*/ 231 h 231"/>
                <a:gd name="T4" fmla="*/ 60 w 78"/>
                <a:gd name="T5" fmla="*/ 230 h 231"/>
                <a:gd name="T6" fmla="*/ 64 w 78"/>
                <a:gd name="T7" fmla="*/ 214 h 231"/>
                <a:gd name="T8" fmla="*/ 58 w 78"/>
                <a:gd name="T9" fmla="*/ 119 h 231"/>
                <a:gd name="T10" fmla="*/ 66 w 78"/>
                <a:gd name="T11" fmla="*/ 42 h 231"/>
                <a:gd name="T12" fmla="*/ 46 w 78"/>
                <a:gd name="T13" fmla="*/ 6 h 231"/>
                <a:gd name="T14" fmla="*/ 29 w 78"/>
                <a:gd name="T15" fmla="*/ 5 h 231"/>
                <a:gd name="T16" fmla="*/ 28 w 78"/>
                <a:gd name="T17" fmla="*/ 21 h 231"/>
                <a:gd name="T18" fmla="*/ 39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0" y="231"/>
                    <a:pt x="54" y="231"/>
                  </a:cubicBezTo>
                  <a:cubicBezTo>
                    <a:pt x="56" y="231"/>
                    <a:pt x="59" y="231"/>
                    <a:pt x="60" y="230"/>
                  </a:cubicBezTo>
                  <a:cubicBezTo>
                    <a:pt x="65" y="227"/>
                    <a:pt x="67" y="219"/>
                    <a:pt x="64" y="214"/>
                  </a:cubicBezTo>
                  <a:cubicBezTo>
                    <a:pt x="63" y="213"/>
                    <a:pt x="28" y="158"/>
                    <a:pt x="58" y="119"/>
                  </a:cubicBezTo>
                  <a:cubicBezTo>
                    <a:pt x="75" y="98"/>
                    <a:pt x="78" y="72"/>
                    <a:pt x="66" y="42"/>
                  </a:cubicBezTo>
                  <a:cubicBezTo>
                    <a:pt x="59" y="22"/>
                    <a:pt x="46" y="6"/>
                    <a:pt x="46" y="6"/>
                  </a:cubicBezTo>
                  <a:cubicBezTo>
                    <a:pt x="42" y="0"/>
                    <a:pt x="34" y="0"/>
                    <a:pt x="29" y="5"/>
                  </a:cubicBezTo>
                  <a:cubicBezTo>
                    <a:pt x="25" y="8"/>
                    <a:pt x="23" y="15"/>
                    <a:pt x="28" y="21"/>
                  </a:cubicBezTo>
                  <a:cubicBezTo>
                    <a:pt x="29" y="21"/>
                    <a:pt x="68" y="69"/>
                    <a:pt x="39" y="105"/>
                  </a:cubicBezTo>
                  <a:cubicBezTo>
                    <a:pt x="0" y="156"/>
                    <a:pt x="43"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23"/>
            <p:cNvSpPr>
              <a:spLocks noEditPoints="1"/>
            </p:cNvSpPr>
            <p:nvPr/>
          </p:nvSpPr>
          <p:spPr bwMode="auto">
            <a:xfrm>
              <a:off x="1191" y="1341"/>
              <a:ext cx="185" cy="549"/>
            </a:xfrm>
            <a:custGeom>
              <a:avLst/>
              <a:gdLst>
                <a:gd name="T0" fmla="*/ 45 w 78"/>
                <a:gd name="T1" fmla="*/ 227 h 231"/>
                <a:gd name="T2" fmla="*/ 54 w 78"/>
                <a:gd name="T3" fmla="*/ 231 h 231"/>
                <a:gd name="T4" fmla="*/ 61 w 78"/>
                <a:gd name="T5" fmla="*/ 230 h 231"/>
                <a:gd name="T6" fmla="*/ 64 w 78"/>
                <a:gd name="T7" fmla="*/ 214 h 231"/>
                <a:gd name="T8" fmla="*/ 58 w 78"/>
                <a:gd name="T9" fmla="*/ 119 h 231"/>
                <a:gd name="T10" fmla="*/ 67 w 78"/>
                <a:gd name="T11" fmla="*/ 42 h 231"/>
                <a:gd name="T12" fmla="*/ 46 w 78"/>
                <a:gd name="T13" fmla="*/ 6 h 231"/>
                <a:gd name="T14" fmla="*/ 30 w 78"/>
                <a:gd name="T15" fmla="*/ 5 h 231"/>
                <a:gd name="T16" fmla="*/ 28 w 78"/>
                <a:gd name="T17" fmla="*/ 21 h 231"/>
                <a:gd name="T18" fmla="*/ 40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1" y="231"/>
                    <a:pt x="54" y="231"/>
                  </a:cubicBezTo>
                  <a:cubicBezTo>
                    <a:pt x="56" y="231"/>
                    <a:pt x="58" y="231"/>
                    <a:pt x="61" y="230"/>
                  </a:cubicBezTo>
                  <a:cubicBezTo>
                    <a:pt x="66" y="227"/>
                    <a:pt x="67" y="219"/>
                    <a:pt x="64" y="214"/>
                  </a:cubicBezTo>
                  <a:cubicBezTo>
                    <a:pt x="64" y="213"/>
                    <a:pt x="29" y="158"/>
                    <a:pt x="58" y="119"/>
                  </a:cubicBezTo>
                  <a:cubicBezTo>
                    <a:pt x="74" y="98"/>
                    <a:pt x="78" y="72"/>
                    <a:pt x="67" y="42"/>
                  </a:cubicBezTo>
                  <a:cubicBezTo>
                    <a:pt x="58" y="22"/>
                    <a:pt x="47" y="6"/>
                    <a:pt x="46" y="6"/>
                  </a:cubicBezTo>
                  <a:cubicBezTo>
                    <a:pt x="41" y="0"/>
                    <a:pt x="34" y="0"/>
                    <a:pt x="30" y="5"/>
                  </a:cubicBezTo>
                  <a:cubicBezTo>
                    <a:pt x="24" y="8"/>
                    <a:pt x="24" y="15"/>
                    <a:pt x="28" y="21"/>
                  </a:cubicBezTo>
                  <a:cubicBezTo>
                    <a:pt x="29" y="21"/>
                    <a:pt x="68" y="69"/>
                    <a:pt x="40" y="105"/>
                  </a:cubicBezTo>
                  <a:cubicBezTo>
                    <a:pt x="0" y="156"/>
                    <a:pt x="42"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24"/>
            <p:cNvSpPr>
              <a:spLocks noEditPoints="1"/>
            </p:cNvSpPr>
            <p:nvPr/>
          </p:nvSpPr>
          <p:spPr bwMode="auto">
            <a:xfrm>
              <a:off x="45" y="1355"/>
              <a:ext cx="187" cy="547"/>
            </a:xfrm>
            <a:custGeom>
              <a:avLst/>
              <a:gdLst>
                <a:gd name="T0" fmla="*/ 45 w 79"/>
                <a:gd name="T1" fmla="*/ 226 h 230"/>
                <a:gd name="T2" fmla="*/ 55 w 79"/>
                <a:gd name="T3" fmla="*/ 230 h 230"/>
                <a:gd name="T4" fmla="*/ 60 w 79"/>
                <a:gd name="T5" fmla="*/ 229 h 230"/>
                <a:gd name="T6" fmla="*/ 65 w 79"/>
                <a:gd name="T7" fmla="*/ 213 h 230"/>
                <a:gd name="T8" fmla="*/ 58 w 79"/>
                <a:gd name="T9" fmla="*/ 119 h 230"/>
                <a:gd name="T10" fmla="*/ 67 w 79"/>
                <a:gd name="T11" fmla="*/ 41 h 230"/>
                <a:gd name="T12" fmla="*/ 46 w 79"/>
                <a:gd name="T13" fmla="*/ 5 h 230"/>
                <a:gd name="T14" fmla="*/ 29 w 79"/>
                <a:gd name="T15" fmla="*/ 4 h 230"/>
                <a:gd name="T16" fmla="*/ 28 w 79"/>
                <a:gd name="T17" fmla="*/ 20 h 230"/>
                <a:gd name="T18" fmla="*/ 40 w 79"/>
                <a:gd name="T19" fmla="*/ 104 h 230"/>
                <a:gd name="T20" fmla="*/ 45 w 79"/>
                <a:gd name="T21" fmla="*/ 226 h 230"/>
                <a:gd name="T22" fmla="*/ 45 w 79"/>
                <a:gd name="T23" fmla="*/ 226 h 230"/>
                <a:gd name="T24" fmla="*/ 45 w 79"/>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30">
                  <a:moveTo>
                    <a:pt x="45" y="226"/>
                  </a:moveTo>
                  <a:cubicBezTo>
                    <a:pt x="48" y="229"/>
                    <a:pt x="51" y="230"/>
                    <a:pt x="55" y="230"/>
                  </a:cubicBezTo>
                  <a:cubicBezTo>
                    <a:pt x="57" y="230"/>
                    <a:pt x="59" y="230"/>
                    <a:pt x="60" y="229"/>
                  </a:cubicBezTo>
                  <a:cubicBezTo>
                    <a:pt x="66" y="226"/>
                    <a:pt x="68" y="219"/>
                    <a:pt x="65" y="213"/>
                  </a:cubicBezTo>
                  <a:cubicBezTo>
                    <a:pt x="64" y="212"/>
                    <a:pt x="28" y="157"/>
                    <a:pt x="58" y="119"/>
                  </a:cubicBezTo>
                  <a:cubicBezTo>
                    <a:pt x="75" y="97"/>
                    <a:pt x="79" y="71"/>
                    <a:pt x="67" y="41"/>
                  </a:cubicBezTo>
                  <a:cubicBezTo>
                    <a:pt x="59" y="21"/>
                    <a:pt x="46" y="5"/>
                    <a:pt x="46" y="5"/>
                  </a:cubicBezTo>
                  <a:cubicBezTo>
                    <a:pt x="42" y="0"/>
                    <a:pt x="35" y="0"/>
                    <a:pt x="29" y="4"/>
                  </a:cubicBezTo>
                  <a:cubicBezTo>
                    <a:pt x="25" y="7"/>
                    <a:pt x="24" y="14"/>
                    <a:pt x="28" y="20"/>
                  </a:cubicBezTo>
                  <a:cubicBezTo>
                    <a:pt x="28" y="20"/>
                    <a:pt x="69" y="69"/>
                    <a:pt x="40"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25"/>
            <p:cNvSpPr>
              <a:spLocks noEditPoints="1"/>
            </p:cNvSpPr>
            <p:nvPr/>
          </p:nvSpPr>
          <p:spPr bwMode="auto">
            <a:xfrm>
              <a:off x="228" y="1355"/>
              <a:ext cx="185" cy="547"/>
            </a:xfrm>
            <a:custGeom>
              <a:avLst/>
              <a:gdLst>
                <a:gd name="T0" fmla="*/ 45 w 78"/>
                <a:gd name="T1" fmla="*/ 226 h 230"/>
                <a:gd name="T2" fmla="*/ 55 w 78"/>
                <a:gd name="T3" fmla="*/ 230 h 230"/>
                <a:gd name="T4" fmla="*/ 61 w 78"/>
                <a:gd name="T5" fmla="*/ 229 h 230"/>
                <a:gd name="T6" fmla="*/ 64 w 78"/>
                <a:gd name="T7" fmla="*/ 213 h 230"/>
                <a:gd name="T8" fmla="*/ 59 w 78"/>
                <a:gd name="T9" fmla="*/ 119 h 230"/>
                <a:gd name="T10" fmla="*/ 67 w 78"/>
                <a:gd name="T11" fmla="*/ 41 h 230"/>
                <a:gd name="T12" fmla="*/ 46 w 78"/>
                <a:gd name="T13" fmla="*/ 5 h 230"/>
                <a:gd name="T14" fmla="*/ 30 w 78"/>
                <a:gd name="T15" fmla="*/ 4 h 230"/>
                <a:gd name="T16" fmla="*/ 28 w 78"/>
                <a:gd name="T17" fmla="*/ 20 h 230"/>
                <a:gd name="T18" fmla="*/ 41 w 78"/>
                <a:gd name="T19" fmla="*/ 104 h 230"/>
                <a:gd name="T20" fmla="*/ 45 w 78"/>
                <a:gd name="T21" fmla="*/ 226 h 230"/>
                <a:gd name="T22" fmla="*/ 45 w 78"/>
                <a:gd name="T23" fmla="*/ 226 h 230"/>
                <a:gd name="T24" fmla="*/ 45 w 78"/>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0">
                  <a:moveTo>
                    <a:pt x="45" y="226"/>
                  </a:moveTo>
                  <a:cubicBezTo>
                    <a:pt x="47" y="229"/>
                    <a:pt x="51" y="230"/>
                    <a:pt x="55" y="230"/>
                  </a:cubicBezTo>
                  <a:cubicBezTo>
                    <a:pt x="57" y="230"/>
                    <a:pt x="59" y="230"/>
                    <a:pt x="61" y="229"/>
                  </a:cubicBezTo>
                  <a:cubicBezTo>
                    <a:pt x="66" y="226"/>
                    <a:pt x="67" y="219"/>
                    <a:pt x="64" y="213"/>
                  </a:cubicBezTo>
                  <a:cubicBezTo>
                    <a:pt x="64" y="212"/>
                    <a:pt x="29" y="157"/>
                    <a:pt x="59" y="119"/>
                  </a:cubicBezTo>
                  <a:cubicBezTo>
                    <a:pt x="75" y="97"/>
                    <a:pt x="78" y="71"/>
                    <a:pt x="67" y="41"/>
                  </a:cubicBezTo>
                  <a:cubicBezTo>
                    <a:pt x="59" y="21"/>
                    <a:pt x="47" y="5"/>
                    <a:pt x="46" y="5"/>
                  </a:cubicBezTo>
                  <a:cubicBezTo>
                    <a:pt x="42" y="0"/>
                    <a:pt x="34" y="0"/>
                    <a:pt x="30" y="4"/>
                  </a:cubicBezTo>
                  <a:cubicBezTo>
                    <a:pt x="25" y="7"/>
                    <a:pt x="25" y="14"/>
                    <a:pt x="28" y="20"/>
                  </a:cubicBezTo>
                  <a:cubicBezTo>
                    <a:pt x="29" y="20"/>
                    <a:pt x="68" y="69"/>
                    <a:pt x="41"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8" name="Text Placeholder 18"/>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386882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7.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410400"/>
            <a:ext cx="8509281" cy="453600"/>
          </a:xfrm>
          <a:prstGeom prst="rect">
            <a:avLst/>
          </a:prstGeom>
        </p:spPr>
        <p:txBody>
          <a:bodyPr vert="horz" lIns="0" tIns="0" rIns="0" bIns="0" rtlCol="0" anchor="t" anchorCtr="0">
            <a:norm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304801" y="1495425"/>
            <a:ext cx="8509280" cy="3240087"/>
          </a:xfrm>
          <a:prstGeom prst="rect">
            <a:avLst/>
          </a:prstGeom>
        </p:spPr>
        <p:txBody>
          <a:bodyPr vert="horz" lIns="0" tIns="0" rIns="0" bIns="0" rtlCol="0">
            <a:norm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20pt)</a:t>
            </a:r>
          </a:p>
          <a:p>
            <a:pPr lvl="6"/>
            <a:r>
              <a:rPr lang="en-US" dirty="0"/>
              <a:t>Number Bullet (Arial 20pt)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4" name="Slide Number Placeholder 3"/>
          <p:cNvSpPr>
            <a:spLocks noGrp="1"/>
          </p:cNvSpPr>
          <p:nvPr>
            <p:ph type="sldNum" sz="quarter" idx="4"/>
          </p:nvPr>
        </p:nvSpPr>
        <p:spPr>
          <a:xfrm>
            <a:off x="8000999" y="4849813"/>
            <a:ext cx="813081" cy="198437"/>
          </a:xfrm>
          <a:prstGeom prst="rect">
            <a:avLst/>
          </a:prstGeom>
        </p:spPr>
        <p:txBody>
          <a:bodyPr vert="horz" lIns="0" tIns="0" rIns="0" bIns="0" rtlCol="0" anchor="ctr"/>
          <a:lstStyle>
            <a:lvl1pPr algn="r">
              <a:defRPr sz="1000">
                <a:solidFill>
                  <a:schemeClr val="tx2"/>
                </a:solidFill>
              </a:defRPr>
            </a:lvl1pPr>
          </a:lstStyle>
          <a:p>
            <a:fld id="{26237FA6-B01B-4AC4-B2C4-042E0C4FC130}" type="slidenum">
              <a:rPr lang="en-GB" smtClean="0"/>
              <a:pPr/>
              <a:t>‹#›</a:t>
            </a:fld>
            <a:endParaRPr lang="en-GB"/>
          </a:p>
        </p:txBody>
      </p:sp>
      <p:sp>
        <p:nvSpPr>
          <p:cNvPr id="6" name="Footer Placeholder 5"/>
          <p:cNvSpPr>
            <a:spLocks noGrp="1"/>
          </p:cNvSpPr>
          <p:nvPr>
            <p:ph type="ftr" sz="quarter" idx="3"/>
          </p:nvPr>
        </p:nvSpPr>
        <p:spPr>
          <a:xfrm>
            <a:off x="304801" y="4849813"/>
            <a:ext cx="5440679" cy="198437"/>
          </a:xfrm>
          <a:prstGeom prst="rect">
            <a:avLst/>
          </a:prstGeom>
        </p:spPr>
        <p:txBody>
          <a:bodyPr vert="horz" lIns="0" tIns="0" rIns="0" bIns="0" rtlCol="0" anchor="ctr"/>
          <a:lstStyle>
            <a:lvl1pPr algn="l">
              <a:defRPr sz="1000">
                <a:solidFill>
                  <a:schemeClr val="tx2"/>
                </a:solidFill>
              </a:defRPr>
            </a:lvl1pPr>
          </a:lstStyle>
          <a:p>
            <a:endParaRPr lang="en-GB" dirty="0"/>
          </a:p>
        </p:txBody>
      </p:sp>
    </p:spTree>
    <p:extLst>
      <p:ext uri="{BB962C8B-B14F-4D97-AF65-F5344CB8AC3E}">
        <p14:creationId xmlns:p14="http://schemas.microsoft.com/office/powerpoint/2010/main" val="3060711057"/>
      </p:ext>
    </p:extLst>
  </p:cSld>
  <p:clrMap bg1="lt1" tx1="dk1" bg2="lt2" tx2="dk2" accent1="accent1" accent2="accent2" accent3="accent3" accent4="accent4" accent5="accent5" accent6="accent6" hlink="hlink" folHlink="folHlink"/>
  <p:sldLayoutIdLst>
    <p:sldLayoutId id="2147483776" r:id="rId1"/>
    <p:sldLayoutId id="2147483784" r:id="rId2"/>
    <p:sldLayoutId id="2147483785" r:id="rId3"/>
    <p:sldLayoutId id="2147483786" r:id="rId4"/>
    <p:sldLayoutId id="2147483780" r:id="rId5"/>
    <p:sldLayoutId id="2147483733" r:id="rId6"/>
    <p:sldLayoutId id="2147483790" r:id="rId7"/>
    <p:sldLayoutId id="2147483799" r:id="rId8"/>
    <p:sldLayoutId id="2147483800" r:id="rId9"/>
    <p:sldLayoutId id="2147483801" r:id="rId10"/>
    <p:sldLayoutId id="2147483929" r:id="rId11"/>
    <p:sldLayoutId id="214748396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200" b="1"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1"/>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38" userDrawn="1">
          <p15:clr>
            <a:srgbClr val="F26B43"/>
          </p15:clr>
        </p15:guide>
        <p15:guide id="2" pos="5558" userDrawn="1">
          <p15:clr>
            <a:srgbClr val="F26B43"/>
          </p15:clr>
        </p15:guide>
        <p15:guide id="3" orient="horz" pos="942" userDrawn="1">
          <p15:clr>
            <a:srgbClr val="F26B43"/>
          </p15:clr>
        </p15:guide>
        <p15:guide id="4" orient="horz" pos="2983" userDrawn="1">
          <p15:clr>
            <a:srgbClr val="F26B43"/>
          </p15:clr>
        </p15:guide>
        <p15:guide id="5" pos="192" userDrawn="1">
          <p15:clr>
            <a:srgbClr val="F26B43"/>
          </p15:clr>
        </p15:guide>
        <p15:guide id="6" pos="2880" userDrawn="1">
          <p15:clr>
            <a:srgbClr val="F26B43"/>
          </p15:clr>
        </p15:guide>
        <p15:guide id="7" orient="horz" pos="708" userDrawn="1">
          <p15:clr>
            <a:srgbClr val="F26B43"/>
          </p15:clr>
        </p15:guide>
        <p15:guide id="8" orient="horz" pos="3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410400"/>
            <a:ext cx="8509281" cy="453600"/>
          </a:xfrm>
          <a:prstGeom prst="rect">
            <a:avLst/>
          </a:prstGeom>
        </p:spPr>
        <p:txBody>
          <a:bodyPr vert="horz" lIns="0" tIns="0" rIns="0" bIns="0" rtlCol="0" anchor="t" anchorCtr="0">
            <a:norm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304801" y="1495425"/>
            <a:ext cx="8509280" cy="3240087"/>
          </a:xfrm>
          <a:prstGeom prst="rect">
            <a:avLst/>
          </a:prstGeom>
        </p:spPr>
        <p:txBody>
          <a:bodyPr vert="horz" lIns="0" tIns="0" rIns="0" bIns="0" rtlCol="0">
            <a:norm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20pt)</a:t>
            </a:r>
          </a:p>
          <a:p>
            <a:pPr lvl="6"/>
            <a:r>
              <a:rPr lang="en-US" dirty="0"/>
              <a:t>Number Bullet (Arial 20pt)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4" name="Slide Number Placeholder 3"/>
          <p:cNvSpPr>
            <a:spLocks noGrp="1"/>
          </p:cNvSpPr>
          <p:nvPr>
            <p:ph type="sldNum" sz="quarter" idx="4"/>
          </p:nvPr>
        </p:nvSpPr>
        <p:spPr>
          <a:xfrm>
            <a:off x="8000999" y="4849813"/>
            <a:ext cx="813081" cy="198437"/>
          </a:xfrm>
          <a:prstGeom prst="rect">
            <a:avLst/>
          </a:prstGeom>
        </p:spPr>
        <p:txBody>
          <a:bodyPr vert="horz" lIns="0" tIns="0" rIns="0" bIns="0" rtlCol="0" anchor="ctr"/>
          <a:lstStyle>
            <a:lvl1pPr algn="r">
              <a:defRPr sz="1000">
                <a:solidFill>
                  <a:schemeClr val="tx2"/>
                </a:solidFill>
              </a:defRPr>
            </a:lvl1pPr>
          </a:lstStyle>
          <a:p>
            <a:fld id="{26237FA6-B01B-4AC4-B2C4-042E0C4FC130}" type="slidenum">
              <a:rPr lang="en-GB" smtClean="0"/>
              <a:pPr/>
              <a:t>‹#›</a:t>
            </a:fld>
            <a:endParaRPr lang="en-GB"/>
          </a:p>
        </p:txBody>
      </p:sp>
      <p:sp>
        <p:nvSpPr>
          <p:cNvPr id="6" name="Footer Placeholder 5"/>
          <p:cNvSpPr>
            <a:spLocks noGrp="1"/>
          </p:cNvSpPr>
          <p:nvPr>
            <p:ph type="ftr" sz="quarter" idx="3"/>
          </p:nvPr>
        </p:nvSpPr>
        <p:spPr>
          <a:xfrm>
            <a:off x="304801" y="4849813"/>
            <a:ext cx="5440679" cy="198437"/>
          </a:xfrm>
          <a:prstGeom prst="rect">
            <a:avLst/>
          </a:prstGeom>
        </p:spPr>
        <p:txBody>
          <a:bodyPr vert="horz" lIns="0" tIns="0" rIns="0" bIns="0" rtlCol="0" anchor="ctr"/>
          <a:lstStyle>
            <a:lvl1pPr algn="l">
              <a:defRPr sz="1000">
                <a:solidFill>
                  <a:schemeClr val="tx2"/>
                </a:solidFill>
              </a:defRPr>
            </a:lvl1pPr>
          </a:lstStyle>
          <a:p>
            <a:endParaRPr lang="en-GB" dirty="0"/>
          </a:p>
        </p:txBody>
      </p:sp>
    </p:spTree>
    <p:extLst>
      <p:ext uri="{BB962C8B-B14F-4D97-AF65-F5344CB8AC3E}">
        <p14:creationId xmlns:p14="http://schemas.microsoft.com/office/powerpoint/2010/main" val="139170470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80000"/>
        </a:lnSpc>
        <a:spcBef>
          <a:spcPct val="0"/>
        </a:spcBef>
        <a:buNone/>
        <a:defRPr sz="3200" b="1"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1"/>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38">
          <p15:clr>
            <a:srgbClr val="F26B43"/>
          </p15:clr>
        </p15:guide>
        <p15:guide id="2" pos="5558">
          <p15:clr>
            <a:srgbClr val="F26B43"/>
          </p15:clr>
        </p15:guide>
        <p15:guide id="3" orient="horz" pos="942">
          <p15:clr>
            <a:srgbClr val="F26B43"/>
          </p15:clr>
        </p15:guide>
        <p15:guide id="4" orient="horz" pos="2983">
          <p15:clr>
            <a:srgbClr val="F26B43"/>
          </p15:clr>
        </p15:guide>
        <p15:guide id="5" pos="192">
          <p15:clr>
            <a:srgbClr val="F26B43"/>
          </p15:clr>
        </p15:guide>
        <p15:guide id="6" pos="2880">
          <p15:clr>
            <a:srgbClr val="F26B43"/>
          </p15:clr>
        </p15:guide>
        <p15:guide id="7" orient="horz" pos="708">
          <p15:clr>
            <a:srgbClr val="F26B43"/>
          </p15:clr>
        </p15:guide>
        <p15:guide id="8" orient="horz" pos="3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410400"/>
            <a:ext cx="8509281" cy="453600"/>
          </a:xfrm>
          <a:prstGeom prst="rect">
            <a:avLst/>
          </a:prstGeom>
        </p:spPr>
        <p:txBody>
          <a:bodyPr vert="horz" lIns="0" tIns="0" rIns="0" bIns="0" rtlCol="0" anchor="t" anchorCtr="0">
            <a:norm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304801" y="1495425"/>
            <a:ext cx="8509280" cy="3240087"/>
          </a:xfrm>
          <a:prstGeom prst="rect">
            <a:avLst/>
          </a:prstGeom>
        </p:spPr>
        <p:txBody>
          <a:bodyPr vert="horz" lIns="0" tIns="0" rIns="0" bIns="0" rtlCol="0">
            <a:norm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20pt)</a:t>
            </a:r>
          </a:p>
          <a:p>
            <a:pPr lvl="6"/>
            <a:r>
              <a:rPr lang="en-US" dirty="0"/>
              <a:t>Number Bullet (Arial 20pt)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4" name="Slide Number Placeholder 3"/>
          <p:cNvSpPr>
            <a:spLocks noGrp="1"/>
          </p:cNvSpPr>
          <p:nvPr>
            <p:ph type="sldNum" sz="quarter" idx="4"/>
          </p:nvPr>
        </p:nvSpPr>
        <p:spPr>
          <a:xfrm>
            <a:off x="8000999" y="4849813"/>
            <a:ext cx="813081" cy="198437"/>
          </a:xfrm>
          <a:prstGeom prst="rect">
            <a:avLst/>
          </a:prstGeom>
        </p:spPr>
        <p:txBody>
          <a:bodyPr vert="horz" lIns="0" tIns="0" rIns="0" bIns="0" rtlCol="0" anchor="ctr"/>
          <a:lstStyle>
            <a:lvl1pPr algn="r">
              <a:defRPr sz="1000">
                <a:solidFill>
                  <a:schemeClr val="tx2"/>
                </a:solidFill>
              </a:defRPr>
            </a:lvl1pPr>
          </a:lstStyle>
          <a:p>
            <a:fld id="{26237FA6-B01B-4AC4-B2C4-042E0C4FC130}" type="slidenum">
              <a:rPr lang="en-GB" smtClean="0"/>
              <a:pPr/>
              <a:t>‹#›</a:t>
            </a:fld>
            <a:endParaRPr lang="en-GB"/>
          </a:p>
        </p:txBody>
      </p:sp>
      <p:sp>
        <p:nvSpPr>
          <p:cNvPr id="6" name="Footer Placeholder 5"/>
          <p:cNvSpPr>
            <a:spLocks noGrp="1"/>
          </p:cNvSpPr>
          <p:nvPr>
            <p:ph type="ftr" sz="quarter" idx="3"/>
          </p:nvPr>
        </p:nvSpPr>
        <p:spPr>
          <a:xfrm>
            <a:off x="304801" y="4849813"/>
            <a:ext cx="5440679" cy="198437"/>
          </a:xfrm>
          <a:prstGeom prst="rect">
            <a:avLst/>
          </a:prstGeom>
        </p:spPr>
        <p:txBody>
          <a:bodyPr vert="horz" lIns="0" tIns="0" rIns="0" bIns="0" rtlCol="0" anchor="ctr"/>
          <a:lstStyle>
            <a:lvl1pPr algn="l">
              <a:defRPr sz="1000">
                <a:solidFill>
                  <a:schemeClr val="tx2"/>
                </a:solidFill>
              </a:defRPr>
            </a:lvl1pPr>
          </a:lstStyle>
          <a:p>
            <a:endParaRPr lang="en-GB" dirty="0"/>
          </a:p>
        </p:txBody>
      </p:sp>
    </p:spTree>
    <p:extLst>
      <p:ext uri="{BB962C8B-B14F-4D97-AF65-F5344CB8AC3E}">
        <p14:creationId xmlns:p14="http://schemas.microsoft.com/office/powerpoint/2010/main" val="2922149491"/>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80000"/>
        </a:lnSpc>
        <a:spcBef>
          <a:spcPct val="0"/>
        </a:spcBef>
        <a:buNone/>
        <a:defRPr sz="3200" b="1"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1"/>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38">
          <p15:clr>
            <a:srgbClr val="F26B43"/>
          </p15:clr>
        </p15:guide>
        <p15:guide id="2" pos="5558">
          <p15:clr>
            <a:srgbClr val="F26B43"/>
          </p15:clr>
        </p15:guide>
        <p15:guide id="3" orient="horz" pos="942">
          <p15:clr>
            <a:srgbClr val="F26B43"/>
          </p15:clr>
        </p15:guide>
        <p15:guide id="4" orient="horz" pos="2983">
          <p15:clr>
            <a:srgbClr val="F26B43"/>
          </p15:clr>
        </p15:guide>
        <p15:guide id="5" pos="192">
          <p15:clr>
            <a:srgbClr val="F26B43"/>
          </p15:clr>
        </p15:guide>
        <p15:guide id="6" pos="2880">
          <p15:clr>
            <a:srgbClr val="F26B43"/>
          </p15:clr>
        </p15:guide>
        <p15:guide id="7" orient="horz" pos="708">
          <p15:clr>
            <a:srgbClr val="F26B43"/>
          </p15:clr>
        </p15:guide>
        <p15:guide id="8" orient="horz" pos="3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410400"/>
            <a:ext cx="8509281" cy="453600"/>
          </a:xfrm>
          <a:prstGeom prst="rect">
            <a:avLst/>
          </a:prstGeom>
        </p:spPr>
        <p:txBody>
          <a:bodyPr vert="horz" lIns="0" tIns="0" rIns="0" bIns="0" rtlCol="0" anchor="t" anchorCtr="0">
            <a:norm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304801" y="1495425"/>
            <a:ext cx="8509280" cy="3240087"/>
          </a:xfrm>
          <a:prstGeom prst="rect">
            <a:avLst/>
          </a:prstGeom>
        </p:spPr>
        <p:txBody>
          <a:bodyPr vert="horz" lIns="0" tIns="0" rIns="0" bIns="0" rtlCol="0">
            <a:norm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20pt)</a:t>
            </a:r>
          </a:p>
          <a:p>
            <a:pPr lvl="6"/>
            <a:r>
              <a:rPr lang="en-US" dirty="0"/>
              <a:t>Number Bullet (Arial 20pt)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4" name="Slide Number Placeholder 3"/>
          <p:cNvSpPr>
            <a:spLocks noGrp="1"/>
          </p:cNvSpPr>
          <p:nvPr>
            <p:ph type="sldNum" sz="quarter" idx="4"/>
          </p:nvPr>
        </p:nvSpPr>
        <p:spPr>
          <a:xfrm>
            <a:off x="8000999" y="4849813"/>
            <a:ext cx="813081" cy="198437"/>
          </a:xfrm>
          <a:prstGeom prst="rect">
            <a:avLst/>
          </a:prstGeom>
        </p:spPr>
        <p:txBody>
          <a:bodyPr vert="horz" lIns="0" tIns="0" rIns="0" bIns="0" rtlCol="0" anchor="ctr"/>
          <a:lstStyle>
            <a:lvl1pPr algn="r">
              <a:defRPr sz="1000">
                <a:solidFill>
                  <a:schemeClr val="tx2"/>
                </a:solidFill>
              </a:defRPr>
            </a:lvl1pPr>
          </a:lstStyle>
          <a:p>
            <a:fld id="{26237FA6-B01B-4AC4-B2C4-042E0C4FC130}" type="slidenum">
              <a:rPr lang="en-GB" smtClean="0"/>
              <a:pPr/>
              <a:t>‹#›</a:t>
            </a:fld>
            <a:endParaRPr lang="en-GB"/>
          </a:p>
        </p:txBody>
      </p:sp>
      <p:sp>
        <p:nvSpPr>
          <p:cNvPr id="6" name="Footer Placeholder 5"/>
          <p:cNvSpPr>
            <a:spLocks noGrp="1"/>
          </p:cNvSpPr>
          <p:nvPr>
            <p:ph type="ftr" sz="quarter" idx="3"/>
          </p:nvPr>
        </p:nvSpPr>
        <p:spPr>
          <a:xfrm>
            <a:off x="304801" y="4849813"/>
            <a:ext cx="5440679" cy="198437"/>
          </a:xfrm>
          <a:prstGeom prst="rect">
            <a:avLst/>
          </a:prstGeom>
        </p:spPr>
        <p:txBody>
          <a:bodyPr vert="horz" lIns="0" tIns="0" rIns="0" bIns="0" rtlCol="0" anchor="ctr"/>
          <a:lstStyle>
            <a:lvl1pPr algn="l">
              <a:defRPr sz="1000">
                <a:solidFill>
                  <a:schemeClr val="tx2"/>
                </a:solidFill>
              </a:defRPr>
            </a:lvl1pPr>
          </a:lstStyle>
          <a:p>
            <a:endParaRPr lang="en-GB" dirty="0"/>
          </a:p>
        </p:txBody>
      </p:sp>
    </p:spTree>
    <p:extLst>
      <p:ext uri="{BB962C8B-B14F-4D97-AF65-F5344CB8AC3E}">
        <p14:creationId xmlns:p14="http://schemas.microsoft.com/office/powerpoint/2010/main" val="3959687332"/>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80000"/>
        </a:lnSpc>
        <a:spcBef>
          <a:spcPct val="0"/>
        </a:spcBef>
        <a:buNone/>
        <a:defRPr sz="3200" b="1"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1"/>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38">
          <p15:clr>
            <a:srgbClr val="F26B43"/>
          </p15:clr>
        </p15:guide>
        <p15:guide id="2" pos="5558">
          <p15:clr>
            <a:srgbClr val="F26B43"/>
          </p15:clr>
        </p15:guide>
        <p15:guide id="3" orient="horz" pos="942">
          <p15:clr>
            <a:srgbClr val="F26B43"/>
          </p15:clr>
        </p15:guide>
        <p15:guide id="4" orient="horz" pos="2983">
          <p15:clr>
            <a:srgbClr val="F26B43"/>
          </p15:clr>
        </p15:guide>
        <p15:guide id="5" pos="192">
          <p15:clr>
            <a:srgbClr val="F26B43"/>
          </p15:clr>
        </p15:guide>
        <p15:guide id="6" pos="2880">
          <p15:clr>
            <a:srgbClr val="F26B43"/>
          </p15:clr>
        </p15:guide>
        <p15:guide id="7" orient="horz" pos="708">
          <p15:clr>
            <a:srgbClr val="F26B43"/>
          </p15:clr>
        </p15:guide>
        <p15:guide id="8" orient="horz" pos="37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276225"/>
            <a:ext cx="8509281" cy="533400"/>
          </a:xfrm>
          <a:prstGeom prst="rect">
            <a:avLst/>
          </a:prstGeom>
        </p:spPr>
        <p:txBody>
          <a:bodyPr vert="horz" lIns="0" tIns="0" rIns="0" bIns="0" rtlCol="0" anchor="t" anchorCtr="0">
            <a:norm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304801" y="1495425"/>
            <a:ext cx="8509280" cy="3240087"/>
          </a:xfrm>
          <a:prstGeom prst="rect">
            <a:avLst/>
          </a:prstGeom>
        </p:spPr>
        <p:txBody>
          <a:bodyPr vert="horz" lIns="0" tIns="0" rIns="0" bIns="0" rtlCol="0">
            <a:norm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20pt)</a:t>
            </a:r>
          </a:p>
          <a:p>
            <a:pPr lvl="6"/>
            <a:r>
              <a:rPr lang="en-US" dirty="0"/>
              <a:t>Number Bullet (Arial 20pt)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4" name="Slide Number Placeholder 3"/>
          <p:cNvSpPr>
            <a:spLocks noGrp="1"/>
          </p:cNvSpPr>
          <p:nvPr>
            <p:ph type="sldNum" sz="quarter" idx="4"/>
          </p:nvPr>
        </p:nvSpPr>
        <p:spPr>
          <a:xfrm>
            <a:off x="8000999" y="4849813"/>
            <a:ext cx="813081" cy="198437"/>
          </a:xfrm>
          <a:prstGeom prst="rect">
            <a:avLst/>
          </a:prstGeom>
        </p:spPr>
        <p:txBody>
          <a:bodyPr vert="horz" lIns="0" tIns="0" rIns="0" bIns="0" rtlCol="0" anchor="ctr"/>
          <a:lstStyle>
            <a:lvl1pPr algn="r">
              <a:defRPr sz="1000">
                <a:solidFill>
                  <a:schemeClr val="tx2"/>
                </a:solidFill>
              </a:defRPr>
            </a:lvl1pPr>
          </a:lstStyle>
          <a:p>
            <a:fld id="{26237FA6-B01B-4AC4-B2C4-042E0C4FC130}" type="slidenum">
              <a:rPr lang="en-GB" smtClean="0"/>
              <a:pPr/>
              <a:t>‹#›</a:t>
            </a:fld>
            <a:endParaRPr lang="en-GB"/>
          </a:p>
        </p:txBody>
      </p:sp>
      <p:sp>
        <p:nvSpPr>
          <p:cNvPr id="6" name="Footer Placeholder 5"/>
          <p:cNvSpPr>
            <a:spLocks noGrp="1"/>
          </p:cNvSpPr>
          <p:nvPr>
            <p:ph type="ftr" sz="quarter" idx="3"/>
          </p:nvPr>
        </p:nvSpPr>
        <p:spPr>
          <a:xfrm>
            <a:off x="304801" y="4849813"/>
            <a:ext cx="5440679" cy="198437"/>
          </a:xfrm>
          <a:prstGeom prst="rect">
            <a:avLst/>
          </a:prstGeom>
        </p:spPr>
        <p:txBody>
          <a:bodyPr vert="horz" lIns="0" tIns="0" rIns="0" bIns="0" rtlCol="0" anchor="ctr"/>
          <a:lstStyle>
            <a:lvl1pPr algn="l">
              <a:defRPr sz="1000">
                <a:solidFill>
                  <a:schemeClr val="tx2"/>
                </a:solidFill>
              </a:defRPr>
            </a:lvl1pPr>
          </a:lstStyle>
          <a:p>
            <a:endParaRPr lang="en-GB" dirty="0"/>
          </a:p>
        </p:txBody>
      </p:sp>
    </p:spTree>
    <p:extLst>
      <p:ext uri="{BB962C8B-B14F-4D97-AF65-F5344CB8AC3E}">
        <p14:creationId xmlns:p14="http://schemas.microsoft.com/office/powerpoint/2010/main" val="98355536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4" r:id="rId3"/>
    <p:sldLayoutId id="2147483813" r:id="rId4"/>
    <p:sldLayoutId id="2147483734" r:id="rId5"/>
    <p:sldLayoutId id="2147483820" r:id="rId6"/>
    <p:sldLayoutId id="214748383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3200" b="1"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2"/>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1"/>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38" userDrawn="1">
          <p15:clr>
            <a:srgbClr val="F26B43"/>
          </p15:clr>
        </p15:guide>
        <p15:guide id="2" pos="5558" userDrawn="1">
          <p15:clr>
            <a:srgbClr val="F26B43"/>
          </p15:clr>
        </p15:guide>
        <p15:guide id="3" orient="horz" pos="942" userDrawn="1">
          <p15:clr>
            <a:srgbClr val="F26B43"/>
          </p15:clr>
        </p15:guide>
        <p15:guide id="4" orient="horz" pos="2983" userDrawn="1">
          <p15:clr>
            <a:srgbClr val="F26B43"/>
          </p15:clr>
        </p15:guide>
        <p15:guide id="5" pos="192" userDrawn="1">
          <p15:clr>
            <a:srgbClr val="F26B43"/>
          </p15:clr>
        </p15:guide>
        <p15:guide id="6" pos="2880" userDrawn="1">
          <p15:clr>
            <a:srgbClr val="F26B43"/>
          </p15:clr>
        </p15:guide>
        <p15:guide id="7" orient="horz" pos="708" userDrawn="1">
          <p15:clr>
            <a:srgbClr val="F26B43"/>
          </p15:clr>
        </p15:guide>
        <p15:guide id="8" orient="horz" pos="37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276225"/>
            <a:ext cx="8509281" cy="533400"/>
          </a:xfrm>
          <a:prstGeom prst="rect">
            <a:avLst/>
          </a:prstGeom>
        </p:spPr>
        <p:txBody>
          <a:bodyPr vert="horz" lIns="0" tIns="0" rIns="0" bIns="0" rtlCol="0" anchor="ctr" anchorCtr="0">
            <a:norm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304801" y="1495425"/>
            <a:ext cx="8509280" cy="3240087"/>
          </a:xfrm>
          <a:prstGeom prst="rect">
            <a:avLst/>
          </a:prstGeom>
        </p:spPr>
        <p:txBody>
          <a:bodyPr vert="horz" lIns="0" tIns="0" rIns="0" bIns="0" rtlCol="0">
            <a:norm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20pt)</a:t>
            </a:r>
          </a:p>
          <a:p>
            <a:pPr lvl="6"/>
            <a:r>
              <a:rPr lang="en-US" dirty="0"/>
              <a:t>Number Bullet (Arial 20pt)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4" name="Slide Number Placeholder 3"/>
          <p:cNvSpPr>
            <a:spLocks noGrp="1"/>
          </p:cNvSpPr>
          <p:nvPr>
            <p:ph type="sldNum" sz="quarter" idx="4"/>
          </p:nvPr>
        </p:nvSpPr>
        <p:spPr>
          <a:xfrm>
            <a:off x="8000999" y="4849813"/>
            <a:ext cx="813081" cy="198437"/>
          </a:xfrm>
          <a:prstGeom prst="rect">
            <a:avLst/>
          </a:prstGeom>
        </p:spPr>
        <p:txBody>
          <a:bodyPr vert="horz" lIns="0" tIns="0" rIns="0" bIns="0" rtlCol="0" anchor="ctr"/>
          <a:lstStyle>
            <a:lvl1pPr algn="r">
              <a:defRPr sz="1000">
                <a:solidFill>
                  <a:schemeClr val="tx2"/>
                </a:solidFill>
              </a:defRPr>
            </a:lvl1pPr>
          </a:lstStyle>
          <a:p>
            <a:fld id="{26237FA6-B01B-4AC4-B2C4-042E0C4FC130}" type="slidenum">
              <a:rPr lang="en-GB" smtClean="0"/>
              <a:pPr/>
              <a:t>‹#›</a:t>
            </a:fld>
            <a:endParaRPr lang="en-GB"/>
          </a:p>
        </p:txBody>
      </p:sp>
      <p:sp>
        <p:nvSpPr>
          <p:cNvPr id="6" name="Footer Placeholder 5"/>
          <p:cNvSpPr>
            <a:spLocks noGrp="1"/>
          </p:cNvSpPr>
          <p:nvPr>
            <p:ph type="ftr" sz="quarter" idx="3"/>
          </p:nvPr>
        </p:nvSpPr>
        <p:spPr>
          <a:xfrm>
            <a:off x="304801" y="4849813"/>
            <a:ext cx="5440679" cy="198437"/>
          </a:xfrm>
          <a:prstGeom prst="rect">
            <a:avLst/>
          </a:prstGeom>
        </p:spPr>
        <p:txBody>
          <a:bodyPr vert="horz" lIns="0" tIns="0" rIns="0" bIns="0" rtlCol="0" anchor="ctr"/>
          <a:lstStyle>
            <a:lvl1pPr algn="l">
              <a:defRPr sz="1000">
                <a:solidFill>
                  <a:schemeClr val="tx2"/>
                </a:solidFill>
              </a:defRPr>
            </a:lvl1pPr>
          </a:lstStyle>
          <a:p>
            <a:endParaRPr lang="en-GB" dirty="0"/>
          </a:p>
        </p:txBody>
      </p:sp>
    </p:spTree>
    <p:extLst>
      <p:ext uri="{BB962C8B-B14F-4D97-AF65-F5344CB8AC3E}">
        <p14:creationId xmlns:p14="http://schemas.microsoft.com/office/powerpoint/2010/main" val="2178081115"/>
      </p:ext>
    </p:extLst>
  </p:cSld>
  <p:clrMap bg1="lt1" tx1="dk1" bg2="lt2" tx2="dk2" accent1="accent1" accent2="accent2" accent3="accent3" accent4="accent4" accent5="accent5" accent6="accent6" hlink="hlink" folHlink="folHlink"/>
  <p:sldLayoutIdLst>
    <p:sldLayoutId id="2147483842" r:id="rId1"/>
    <p:sldLayoutId id="2147483885" r:id="rId2"/>
    <p:sldLayoutId id="2147483843" r:id="rId3"/>
    <p:sldLayoutId id="2147483882" r:id="rId4"/>
    <p:sldLayoutId id="2147483847" r:id="rId5"/>
    <p:sldLayoutId id="2147483883" r:id="rId6"/>
    <p:sldLayoutId id="2147483884" r:id="rId7"/>
    <p:sldLayoutId id="214748384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3200" b="1"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1"/>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orient="horz" pos="1838" userDrawn="1">
          <p15:clr>
            <a:srgbClr val="F26B43"/>
          </p15:clr>
        </p15:guide>
        <p15:guide id="10" pos="5558" userDrawn="1">
          <p15:clr>
            <a:srgbClr val="F26B43"/>
          </p15:clr>
        </p15:guide>
        <p15:guide id="11" orient="horz" pos="942" userDrawn="1">
          <p15:clr>
            <a:srgbClr val="F26B43"/>
          </p15:clr>
        </p15:guide>
        <p15:guide id="12" orient="horz" pos="2983" userDrawn="1">
          <p15:clr>
            <a:srgbClr val="F26B43"/>
          </p15:clr>
        </p15:guide>
        <p15:guide id="13" pos="192" userDrawn="1">
          <p15:clr>
            <a:srgbClr val="F26B43"/>
          </p15:clr>
        </p15:guide>
        <p15:guide id="14" pos="2880" userDrawn="1">
          <p15:clr>
            <a:srgbClr val="F26B43"/>
          </p15:clr>
        </p15:guide>
        <p15:guide id="15" orient="horz" pos="708" userDrawn="1">
          <p15:clr>
            <a:srgbClr val="F26B43"/>
          </p15:clr>
        </p15:guide>
        <p15:guide id="16" orient="horz" pos="37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4800" y="410400"/>
            <a:ext cx="8509281" cy="453600"/>
          </a:xfrm>
          <a:prstGeom prst="rect">
            <a:avLst/>
          </a:prstGeom>
        </p:spPr>
        <p:txBody>
          <a:bodyPr vert="horz" lIns="0" tIns="0" rIns="0" bIns="0" rtlCol="0" anchor="t" anchorCtr="0">
            <a:norm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304801" y="1495425"/>
            <a:ext cx="8509280" cy="3240087"/>
          </a:xfrm>
          <a:prstGeom prst="rect">
            <a:avLst/>
          </a:prstGeom>
        </p:spPr>
        <p:txBody>
          <a:bodyPr vert="horz" lIns="0" tIns="0" rIns="0" bIns="0" rtlCol="0">
            <a:normAutofit/>
          </a:bodyPr>
          <a:lstStyle/>
          <a:p>
            <a:pPr lvl="0"/>
            <a:r>
              <a:rPr lang="en-US" dirty="0"/>
              <a:t>Body Text (Arial 20pt)</a:t>
            </a:r>
          </a:p>
          <a:p>
            <a:pPr lvl="1"/>
            <a:r>
              <a:rPr lang="en-US" dirty="0"/>
              <a:t>Heading 1 (Arial 24pt)</a:t>
            </a:r>
          </a:p>
          <a:p>
            <a:pPr lvl="2"/>
            <a:r>
              <a:rPr lang="en-US" dirty="0"/>
              <a:t>Bullet 1 (Arial 20pt)</a:t>
            </a:r>
          </a:p>
          <a:p>
            <a:pPr lvl="3"/>
            <a:r>
              <a:rPr lang="en-US" dirty="0"/>
              <a:t>Bullet 2 (Arial </a:t>
            </a:r>
            <a:r>
              <a:rPr lang="en-US" dirty="0" err="1"/>
              <a:t>20pt</a:t>
            </a:r>
            <a:r>
              <a:rPr lang="en-US" dirty="0"/>
              <a:t>)</a:t>
            </a:r>
          </a:p>
          <a:p>
            <a:pPr lvl="4"/>
            <a:r>
              <a:rPr lang="en-US" dirty="0"/>
              <a:t>Bullet 3 (Arial </a:t>
            </a:r>
            <a:r>
              <a:rPr lang="en-US" dirty="0" err="1"/>
              <a:t>18pt</a:t>
            </a:r>
            <a:r>
              <a:rPr lang="en-US" dirty="0"/>
              <a:t>)</a:t>
            </a:r>
          </a:p>
          <a:p>
            <a:pPr lvl="5"/>
            <a:r>
              <a:rPr lang="en-US" dirty="0"/>
              <a:t>Heading 2 (Arial 20pt)</a:t>
            </a:r>
          </a:p>
          <a:p>
            <a:pPr lvl="6"/>
            <a:r>
              <a:rPr lang="en-US" dirty="0"/>
              <a:t>Number Bullet (Arial 20pt)</a:t>
            </a:r>
          </a:p>
          <a:p>
            <a:pPr lvl="7"/>
            <a:r>
              <a:rPr lang="en-US" dirty="0"/>
              <a:t>Alpha Bullet 1 (Arial </a:t>
            </a:r>
            <a:r>
              <a:rPr lang="en-US" dirty="0" err="1"/>
              <a:t>20pt</a:t>
            </a:r>
            <a:r>
              <a:rPr lang="en-US" dirty="0"/>
              <a:t>)</a:t>
            </a:r>
          </a:p>
          <a:p>
            <a:pPr lvl="8"/>
            <a:r>
              <a:rPr lang="en-US" dirty="0"/>
              <a:t>Alpha Bullet 2 (</a:t>
            </a:r>
            <a:r>
              <a:rPr lang="en-US" dirty="0" err="1"/>
              <a:t>18pt</a:t>
            </a:r>
            <a:r>
              <a:rPr lang="en-US" dirty="0"/>
              <a:t>)</a:t>
            </a:r>
            <a:endParaRPr lang="en-AU" dirty="0"/>
          </a:p>
        </p:txBody>
      </p:sp>
      <p:sp>
        <p:nvSpPr>
          <p:cNvPr id="4" name="Slide Number Placeholder 3"/>
          <p:cNvSpPr>
            <a:spLocks noGrp="1"/>
          </p:cNvSpPr>
          <p:nvPr>
            <p:ph type="sldNum" sz="quarter" idx="4"/>
          </p:nvPr>
        </p:nvSpPr>
        <p:spPr>
          <a:xfrm>
            <a:off x="8000999" y="4849813"/>
            <a:ext cx="813081" cy="198437"/>
          </a:xfrm>
          <a:prstGeom prst="rect">
            <a:avLst/>
          </a:prstGeom>
        </p:spPr>
        <p:txBody>
          <a:bodyPr vert="horz" lIns="0" tIns="0" rIns="0" bIns="0" rtlCol="0" anchor="ctr"/>
          <a:lstStyle>
            <a:lvl1pPr algn="r">
              <a:defRPr sz="1000">
                <a:solidFill>
                  <a:schemeClr val="tx2"/>
                </a:solidFill>
              </a:defRPr>
            </a:lvl1pPr>
          </a:lstStyle>
          <a:p>
            <a:fld id="{26237FA6-B01B-4AC4-B2C4-042E0C4FC130}" type="slidenum">
              <a:rPr lang="en-GB" smtClean="0"/>
              <a:pPr/>
              <a:t>‹#›</a:t>
            </a:fld>
            <a:endParaRPr lang="en-GB"/>
          </a:p>
        </p:txBody>
      </p:sp>
      <p:sp>
        <p:nvSpPr>
          <p:cNvPr id="6" name="Footer Placeholder 5"/>
          <p:cNvSpPr>
            <a:spLocks noGrp="1"/>
          </p:cNvSpPr>
          <p:nvPr>
            <p:ph type="ftr" sz="quarter" idx="3"/>
          </p:nvPr>
        </p:nvSpPr>
        <p:spPr>
          <a:xfrm>
            <a:off x="304801" y="4849813"/>
            <a:ext cx="5440679" cy="198437"/>
          </a:xfrm>
          <a:prstGeom prst="rect">
            <a:avLst/>
          </a:prstGeom>
        </p:spPr>
        <p:txBody>
          <a:bodyPr vert="horz" lIns="0" tIns="0" rIns="0" bIns="0" rtlCol="0" anchor="ctr"/>
          <a:lstStyle>
            <a:lvl1pPr algn="l">
              <a:defRPr sz="1000">
                <a:solidFill>
                  <a:schemeClr val="tx2"/>
                </a:solidFill>
              </a:defRPr>
            </a:lvl1pPr>
          </a:lstStyle>
          <a:p>
            <a:endParaRPr lang="en-GB" dirty="0"/>
          </a:p>
        </p:txBody>
      </p:sp>
    </p:spTree>
    <p:extLst>
      <p:ext uri="{BB962C8B-B14F-4D97-AF65-F5344CB8AC3E}">
        <p14:creationId xmlns:p14="http://schemas.microsoft.com/office/powerpoint/2010/main" val="248875430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6" r:id="rId12"/>
    <p:sldLayoutId id="2147483924" r:id="rId13"/>
    <p:sldLayoutId id="2147483927" r:id="rId14"/>
    <p:sldLayoutId id="214748392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3200" b="1"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2400" b="0" kern="1200">
          <a:solidFill>
            <a:schemeClr val="accent1"/>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2000" kern="1200" baseline="0">
          <a:solidFill>
            <a:schemeClr val="tx2"/>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accent1"/>
        </a:buClr>
        <a:buSzPct val="80000"/>
        <a:buFont typeface="Wingdings" panose="05000000000000000000" pitchFamily="2" charset="2"/>
        <a:buChar char="n"/>
        <a:defRPr sz="1800" b="0" kern="1200" baseline="0">
          <a:solidFill>
            <a:schemeClr val="tx2"/>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8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38">
          <p15:clr>
            <a:srgbClr val="F26B43"/>
          </p15:clr>
        </p15:guide>
        <p15:guide id="2" pos="5558">
          <p15:clr>
            <a:srgbClr val="F26B43"/>
          </p15:clr>
        </p15:guide>
        <p15:guide id="4" orient="horz" pos="2983">
          <p15:clr>
            <a:srgbClr val="F26B43"/>
          </p15:clr>
        </p15:guide>
        <p15:guide id="5" pos="192">
          <p15:clr>
            <a:srgbClr val="F26B43"/>
          </p15:clr>
        </p15:guide>
        <p15:guide id="6" pos="2880">
          <p15:clr>
            <a:srgbClr val="F26B43"/>
          </p15:clr>
        </p15:guide>
        <p15:guide id="7" orient="horz" pos="701" userDrawn="1">
          <p15:clr>
            <a:srgbClr val="F26B43"/>
          </p15:clr>
        </p15:guide>
        <p15:guide id="8" orient="horz" pos="372">
          <p15:clr>
            <a:srgbClr val="F26B43"/>
          </p15:clr>
        </p15:guide>
        <p15:guide id="9" orient="horz" pos="9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rbc.ru/business/15/04/2020/5e95fa589a7947640d11c614"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https://f.datasrvr.com/f1/818/44151/Kuptsova_Marina.jpg" TargetMode="External"/><Relationship Id="rId2" Type="http://schemas.openxmlformats.org/officeDocument/2006/relationships/image" Target="../media/image11.jpg"/><Relationship Id="rId1" Type="http://schemas.openxmlformats.org/officeDocument/2006/relationships/slideLayout" Target="../slideLayouts/slideLayout10.xml"/><Relationship Id="rId6" Type="http://schemas.openxmlformats.org/officeDocument/2006/relationships/image" Target="https://f.datasrvr.com/f1/118/36831/Mogutova_Nina_172x215.jpg" TargetMode="External"/><Relationship Id="rId5" Type="http://schemas.openxmlformats.org/officeDocument/2006/relationships/image" Target="https://f.datasrvr.com/f1/518/63245/Pitirimova_Elena.jpg" TargetMode="External"/><Relationship Id="rId4" Type="http://schemas.openxmlformats.org/officeDocument/2006/relationships/image" Target="https://f.datasrvr.com/f1/618/55925/Reyzman_Evgeny_172&#1093;215.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9552" y="4429193"/>
            <a:ext cx="6408712" cy="446813"/>
          </a:xfrm>
        </p:spPr>
        <p:txBody>
          <a:bodyPr/>
          <a:lstStyle/>
          <a:p>
            <a:r>
              <a:rPr lang="en-US" dirty="0" smtClean="0"/>
              <a:t>Webinar AEB</a:t>
            </a:r>
            <a:r>
              <a:rPr lang="ru-RU" dirty="0" smtClean="0">
                <a:solidFill>
                  <a:schemeClr val="accent1"/>
                </a:solidFill>
              </a:rPr>
              <a:t>|</a:t>
            </a:r>
            <a:r>
              <a:rPr lang="ru-RU" dirty="0" smtClean="0"/>
              <a:t> </a:t>
            </a:r>
            <a:r>
              <a:rPr lang="en-US" dirty="0" smtClean="0"/>
              <a:t>10 June </a:t>
            </a:r>
            <a:r>
              <a:rPr lang="ru-RU" dirty="0" smtClean="0"/>
              <a:t>2020</a:t>
            </a:r>
          </a:p>
          <a:p>
            <a:endParaRPr lang="ru-RU" dirty="0"/>
          </a:p>
        </p:txBody>
      </p:sp>
      <p:sp>
        <p:nvSpPr>
          <p:cNvPr id="4" name="Title 3"/>
          <p:cNvSpPr>
            <a:spLocks noGrp="1"/>
          </p:cNvSpPr>
          <p:nvPr>
            <p:ph type="ctrTitle"/>
          </p:nvPr>
        </p:nvSpPr>
        <p:spPr>
          <a:xfrm>
            <a:off x="611559" y="1563638"/>
            <a:ext cx="8424937" cy="2736304"/>
          </a:xfrm>
        </p:spPr>
        <p:txBody>
          <a:bodyPr/>
          <a:lstStyle/>
          <a:p>
            <a:r>
              <a:rPr lang="en-US" sz="3600" dirty="0" smtClean="0"/>
              <a:t>RETURNING </a:t>
            </a:r>
            <a:r>
              <a:rPr lang="en-US" sz="3600" dirty="0"/>
              <a:t>EMPLOYEES TO WORKPLACES </a:t>
            </a:r>
            <a:r>
              <a:rPr lang="en-US" sz="2800" dirty="0"/>
              <a:t>UPON LIFTING  ANTI-PANDEMIC RESTRICTIONS: </a:t>
            </a:r>
            <a:r>
              <a:rPr lang="en-US" sz="2800" dirty="0" smtClean="0"/>
              <a:t>LEGAL </a:t>
            </a:r>
            <a:r>
              <a:rPr lang="en-US" sz="2800" dirty="0"/>
              <a:t>ISSUES AND SOME </a:t>
            </a:r>
            <a:r>
              <a:rPr lang="en-US" sz="2800" dirty="0" smtClean="0"/>
              <a:t>OTHERS</a:t>
            </a:r>
            <a:br>
              <a:rPr lang="en-US" sz="2800" dirty="0" smtClean="0"/>
            </a:br>
            <a:r>
              <a:rPr lang="ru-RU" dirty="0"/>
              <a:t/>
            </a:r>
            <a:br>
              <a:rPr lang="ru-RU" dirty="0"/>
            </a:br>
            <a:r>
              <a:rPr lang="en-US" sz="2400" dirty="0" smtClean="0"/>
              <a:t>Evgeny Reyzman</a:t>
            </a:r>
            <a:r>
              <a:rPr lang="ru-RU" sz="2400" dirty="0" smtClean="0"/>
              <a:t>, </a:t>
            </a:r>
            <a:r>
              <a:rPr lang="en-US" sz="2400" dirty="0" smtClean="0"/>
              <a:t>Counsel</a:t>
            </a:r>
            <a:endParaRPr lang="ru-RU" dirty="0"/>
          </a:p>
        </p:txBody>
      </p:sp>
      <p:pic>
        <p:nvPicPr>
          <p:cNvPr id="2" name="Picture 1"/>
          <p:cNvPicPr>
            <a:picLocks noChangeAspect="1"/>
          </p:cNvPicPr>
          <p:nvPr/>
        </p:nvPicPr>
        <p:blipFill>
          <a:blip r:embed="rId2"/>
          <a:stretch>
            <a:fillRect/>
          </a:stretch>
        </p:blipFill>
        <p:spPr>
          <a:xfrm>
            <a:off x="7164288" y="339502"/>
            <a:ext cx="1542422" cy="615749"/>
          </a:xfrm>
          <a:prstGeom prst="rect">
            <a:avLst/>
          </a:prstGeom>
        </p:spPr>
      </p:pic>
    </p:spTree>
    <p:extLst>
      <p:ext uri="{BB962C8B-B14F-4D97-AF65-F5344CB8AC3E}">
        <p14:creationId xmlns:p14="http://schemas.microsoft.com/office/powerpoint/2010/main" val="42352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1385887" y="1828800"/>
            <a:ext cx="6372225" cy="2552105"/>
          </a:xfrm>
          <a:prstGeom prst="rect">
            <a:avLst/>
          </a:prstGeom>
        </p:spPr>
        <p:txBody>
          <a:bodyPr lIns="0" tIns="0" rIns="0" bIns="0"/>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pPr marL="257175" indent="-257175" defTabSz="405000">
              <a:spcAft>
                <a:spcPts val="0"/>
              </a:spcAft>
              <a:buClr>
                <a:srgbClr val="EE3135"/>
              </a:buClr>
              <a:buSzPct val="150000"/>
              <a:buFont typeface="Wingdings" panose="05000000000000000000" pitchFamily="2" charset="2"/>
              <a:buChar char="§"/>
            </a:pPr>
            <a:endParaRPr lang="en-GB" sz="1500" dirty="0">
              <a:solidFill>
                <a:srgbClr val="5F5F5F"/>
              </a:solidFill>
            </a:endParaRPr>
          </a:p>
        </p:txBody>
      </p:sp>
      <p:sp>
        <p:nvSpPr>
          <p:cNvPr id="7" name="Title 3"/>
          <p:cNvSpPr txBox="1">
            <a:spLocks/>
          </p:cNvSpPr>
          <p:nvPr/>
        </p:nvSpPr>
        <p:spPr>
          <a:xfrm>
            <a:off x="1371600" y="949911"/>
            <a:ext cx="4514850" cy="364540"/>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endParaRPr lang="en-GB" sz="2850" b="1" spc="-75" dirty="0">
              <a:solidFill>
                <a:srgbClr val="EE3135"/>
              </a:solidFill>
            </a:endParaRPr>
          </a:p>
        </p:txBody>
      </p:sp>
      <p:sp>
        <p:nvSpPr>
          <p:cNvPr id="4" name="Title 3"/>
          <p:cNvSpPr>
            <a:spLocks noGrp="1"/>
          </p:cNvSpPr>
          <p:nvPr>
            <p:ph type="title"/>
          </p:nvPr>
        </p:nvSpPr>
        <p:spPr/>
        <p:txBody>
          <a:bodyPr>
            <a:normAutofit/>
          </a:bodyPr>
          <a:lstStyle/>
          <a:p>
            <a:r>
              <a:rPr lang="en-US" dirty="0" smtClean="0">
                <a:solidFill>
                  <a:srgbClr val="FF0000"/>
                </a:solidFill>
              </a:rPr>
              <a:t>What if Employee refuses to pass virus test?</a:t>
            </a:r>
            <a:endParaRPr lang="en-GB" dirty="0">
              <a:solidFill>
                <a:srgbClr val="FF0000"/>
              </a:solidFill>
            </a:endParaRPr>
          </a:p>
        </p:txBody>
      </p:sp>
      <p:sp>
        <p:nvSpPr>
          <p:cNvPr id="11" name="Content Placeholder 5"/>
          <p:cNvSpPr>
            <a:spLocks noGrp="1"/>
          </p:cNvSpPr>
          <p:nvPr>
            <p:ph sz="quarter" idx="10"/>
          </p:nvPr>
        </p:nvSpPr>
        <p:spPr>
          <a:xfrm>
            <a:off x="304800" y="1059582"/>
            <a:ext cx="8227640" cy="3816424"/>
          </a:xfrm>
        </p:spPr>
        <p:txBody>
          <a:bodyPr>
            <a:noAutofit/>
          </a:bodyPr>
          <a:lstStyle/>
          <a:p>
            <a:pPr marL="0" lvl="2" indent="0">
              <a:spcBef>
                <a:spcPts val="900"/>
              </a:spcBef>
              <a:spcAft>
                <a:spcPts val="0"/>
              </a:spcAft>
              <a:buNone/>
            </a:pPr>
            <a:r>
              <a:rPr lang="en-US" sz="1700" b="1" dirty="0" smtClean="0"/>
              <a:t>Employee is legally potent to refuse</a:t>
            </a:r>
            <a:endParaRPr lang="ru-RU" sz="1700" dirty="0"/>
          </a:p>
          <a:p>
            <a:pPr lvl="2">
              <a:spcBef>
                <a:spcPts val="900"/>
              </a:spcBef>
              <a:spcAft>
                <a:spcPts val="0"/>
              </a:spcAft>
              <a:buFont typeface="Wingdings" panose="05000000000000000000" pitchFamily="2" charset="2"/>
              <a:buChar char="Ø"/>
            </a:pPr>
            <a:r>
              <a:rPr lang="en-US" sz="1700" dirty="0" smtClean="0"/>
              <a:t>Medical intervention </a:t>
            </a:r>
            <a:r>
              <a:rPr lang="ru-RU" sz="1700" dirty="0" smtClean="0"/>
              <a:t>– </a:t>
            </a:r>
            <a:r>
              <a:rPr lang="en-US" sz="1700" dirty="0" smtClean="0"/>
              <a:t>only at consent of patient </a:t>
            </a:r>
            <a:r>
              <a:rPr lang="ru-RU" sz="1700" dirty="0" smtClean="0"/>
              <a:t>(</a:t>
            </a:r>
            <a:r>
              <a:rPr lang="en-US" sz="1700" dirty="0" smtClean="0"/>
              <a:t>Art. 19 and 20, Federal Law </a:t>
            </a:r>
            <a:r>
              <a:rPr lang="ru-RU" sz="1700" dirty="0" smtClean="0"/>
              <a:t> “</a:t>
            </a:r>
            <a:r>
              <a:rPr lang="en-US" sz="1700" dirty="0" smtClean="0"/>
              <a:t>On Basics of Public Healthcare in the Russian Federation</a:t>
            </a:r>
            <a:r>
              <a:rPr lang="ru-RU" sz="1700" dirty="0" smtClean="0"/>
              <a:t>")</a:t>
            </a:r>
            <a:endParaRPr lang="ru-RU" sz="1700" dirty="0"/>
          </a:p>
          <a:p>
            <a:pPr marL="0" lvl="2" indent="0">
              <a:spcBef>
                <a:spcPts val="900"/>
              </a:spcBef>
              <a:spcAft>
                <a:spcPts val="0"/>
              </a:spcAft>
              <a:buNone/>
            </a:pPr>
            <a:endParaRPr lang="ru-RU" sz="1700" b="1" dirty="0" smtClean="0"/>
          </a:p>
          <a:p>
            <a:pPr marL="0" lvl="2" indent="0">
              <a:spcBef>
                <a:spcPts val="900"/>
              </a:spcBef>
              <a:spcAft>
                <a:spcPts val="0"/>
              </a:spcAft>
              <a:buNone/>
            </a:pPr>
            <a:r>
              <a:rPr lang="en-US" sz="1700" b="1" dirty="0" smtClean="0"/>
              <a:t>Suspend from work based on Art. 76 of Russian Labor Code? – </a:t>
            </a:r>
          </a:p>
          <a:p>
            <a:pPr marL="0" lvl="2" indent="0">
              <a:spcBef>
                <a:spcPts val="900"/>
              </a:spcBef>
              <a:spcAft>
                <a:spcPts val="0"/>
              </a:spcAft>
              <a:buNone/>
            </a:pPr>
            <a:r>
              <a:rPr lang="en-US" sz="1700" i="1" dirty="0" smtClean="0">
                <a:solidFill>
                  <a:srgbClr val="FF0000"/>
                </a:solidFill>
              </a:rPr>
              <a:t>Theoretically NO!</a:t>
            </a:r>
            <a:endParaRPr lang="ru-RU" sz="1700" i="1" u="sng" dirty="0">
              <a:solidFill>
                <a:srgbClr val="FF0000"/>
              </a:solidFill>
            </a:endParaRPr>
          </a:p>
          <a:p>
            <a:pPr marL="539987" lvl="4">
              <a:spcBef>
                <a:spcPts val="900"/>
              </a:spcBef>
              <a:spcAft>
                <a:spcPts val="0"/>
              </a:spcAft>
              <a:buFont typeface="Wingdings" panose="05000000000000000000" pitchFamily="2" charset="2"/>
              <a:buChar char="Ø"/>
            </a:pPr>
            <a:r>
              <a:rPr lang="en-US" sz="1700" dirty="0" smtClean="0"/>
              <a:t>Art. 76 allows employer to suspend employee who fails to pass mandatory medical examination in cases set out by  Federal laws </a:t>
            </a:r>
            <a:r>
              <a:rPr lang="ru-RU" sz="1700" dirty="0" smtClean="0"/>
              <a:t> </a:t>
            </a:r>
            <a:r>
              <a:rPr lang="en-US" sz="1700" dirty="0" smtClean="0"/>
              <a:t>or other Federal statutes</a:t>
            </a:r>
            <a:endParaRPr lang="ru-RU" sz="1700" dirty="0" smtClean="0"/>
          </a:p>
          <a:p>
            <a:pPr marL="539987" lvl="4">
              <a:spcBef>
                <a:spcPts val="900"/>
              </a:spcBef>
              <a:spcAft>
                <a:spcPts val="0"/>
              </a:spcAft>
              <a:buFont typeface="Wingdings" panose="05000000000000000000" pitchFamily="2" charset="2"/>
              <a:buChar char="Ø"/>
            </a:pPr>
            <a:r>
              <a:rPr lang="en-US" sz="1700" dirty="0" smtClean="0"/>
              <a:t>Coronavirus testing does not fall under this criteria (</a:t>
            </a:r>
            <a:r>
              <a:rPr lang="en-US" sz="1700" i="1" dirty="0" smtClean="0"/>
              <a:t>by literal interpretation</a:t>
            </a:r>
            <a:r>
              <a:rPr lang="en-US" sz="1700" dirty="0" smtClean="0"/>
              <a:t>)</a:t>
            </a:r>
            <a:endParaRPr lang="ru-RU" sz="1700" dirty="0" smtClean="0"/>
          </a:p>
          <a:p>
            <a:pPr marL="179987" lvl="4" indent="0">
              <a:spcBef>
                <a:spcPts val="900"/>
              </a:spcBef>
              <a:spcAft>
                <a:spcPts val="0"/>
              </a:spcAft>
              <a:buNone/>
            </a:pPr>
            <a:r>
              <a:rPr lang="en-US" sz="1700" b="1" dirty="0" smtClean="0">
                <a:solidFill>
                  <a:srgbClr val="FF0000"/>
                </a:solidFill>
              </a:rPr>
              <a:t>Employers, Apply reason and common sense!</a:t>
            </a:r>
            <a:endParaRPr lang="ru-RU" sz="1700" b="1" dirty="0" smtClean="0">
              <a:solidFill>
                <a:srgbClr val="FF0000"/>
              </a:solidFill>
            </a:endParaRPr>
          </a:p>
          <a:p>
            <a:pPr marL="179987" lvl="4" indent="0">
              <a:spcBef>
                <a:spcPts val="900"/>
              </a:spcBef>
              <a:spcAft>
                <a:spcPts val="0"/>
              </a:spcAft>
              <a:buNone/>
            </a:pPr>
            <a:endParaRPr lang="ru-RU" sz="1200" b="1" dirty="0"/>
          </a:p>
        </p:txBody>
      </p:sp>
    </p:spTree>
    <p:extLst>
      <p:ext uri="{BB962C8B-B14F-4D97-AF65-F5344CB8AC3E}">
        <p14:creationId xmlns:p14="http://schemas.microsoft.com/office/powerpoint/2010/main" val="306539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ru-RU" dirty="0" smtClean="0"/>
              <a:t>6</a:t>
            </a:r>
            <a:endParaRPr lang="en-GB" dirty="0"/>
          </a:p>
        </p:txBody>
      </p:sp>
      <p:sp>
        <p:nvSpPr>
          <p:cNvPr id="9" name="Title 8"/>
          <p:cNvSpPr>
            <a:spLocks noGrp="1"/>
          </p:cNvSpPr>
          <p:nvPr>
            <p:ph type="ctrTitle"/>
          </p:nvPr>
        </p:nvSpPr>
        <p:spPr>
          <a:xfrm>
            <a:off x="1295401" y="2114550"/>
            <a:ext cx="6804992" cy="2761456"/>
          </a:xfrm>
        </p:spPr>
        <p:txBody>
          <a:bodyPr/>
          <a:lstStyle/>
          <a:p>
            <a:pPr lvl="0">
              <a:buClr>
                <a:srgbClr val="FF0000"/>
              </a:buClr>
            </a:pPr>
            <a:r>
              <a:rPr lang="en-US" sz="4000" dirty="0" smtClean="0"/>
              <a:t>•How </a:t>
            </a:r>
            <a:r>
              <a:rPr lang="en-US" sz="4000" dirty="0"/>
              <a:t>do you feel today? - </a:t>
            </a:r>
            <a:r>
              <a:rPr lang="en-US" sz="4000" dirty="0" smtClean="0"/>
              <a:t>				Pretty </a:t>
            </a:r>
            <a:r>
              <a:rPr lang="en-US" sz="4000" dirty="0"/>
              <a:t>distant!</a:t>
            </a:r>
            <a:br>
              <a:rPr lang="en-US" sz="4000" dirty="0"/>
            </a:br>
            <a:r>
              <a:rPr lang="en-US" sz="3200" i="1" dirty="0" smtClean="0">
                <a:solidFill>
                  <a:schemeClr val="bg1">
                    <a:lumMod val="85000"/>
                  </a:schemeClr>
                </a:solidFill>
              </a:rPr>
              <a:t>Discontinue distant </a:t>
            </a:r>
            <a:r>
              <a:rPr lang="en-US" sz="3200" i="1" dirty="0">
                <a:solidFill>
                  <a:schemeClr val="bg1">
                    <a:lumMod val="85000"/>
                  </a:schemeClr>
                </a:solidFill>
              </a:rPr>
              <a:t>work regime and call employees back to </a:t>
            </a:r>
            <a:r>
              <a:rPr lang="en-US" sz="3200" i="1" dirty="0" smtClean="0">
                <a:solidFill>
                  <a:schemeClr val="bg1">
                    <a:lumMod val="85000"/>
                  </a:schemeClr>
                </a:solidFill>
              </a:rPr>
              <a:t>workplaces:</a:t>
            </a:r>
            <a:br>
              <a:rPr lang="en-US" sz="3200" i="1" dirty="0" smtClean="0">
                <a:solidFill>
                  <a:schemeClr val="bg1">
                    <a:lumMod val="85000"/>
                  </a:schemeClr>
                </a:solidFill>
              </a:rPr>
            </a:br>
            <a:r>
              <a:rPr lang="en-US" sz="3200" i="1" dirty="0" smtClean="0">
                <a:solidFill>
                  <a:schemeClr val="bg1">
                    <a:lumMod val="85000"/>
                  </a:schemeClr>
                </a:solidFill>
              </a:rPr>
              <a:t>doing properly</a:t>
            </a:r>
            <a:endParaRPr lang="en-GB" sz="3200" i="1" dirty="0">
              <a:solidFill>
                <a:schemeClr val="bg1">
                  <a:lumMod val="85000"/>
                </a:schemeClr>
              </a:solidFill>
            </a:endParaRPr>
          </a:p>
        </p:txBody>
      </p:sp>
    </p:spTree>
    <p:extLst>
      <p:ext uri="{BB962C8B-B14F-4D97-AF65-F5344CB8AC3E}">
        <p14:creationId xmlns:p14="http://schemas.microsoft.com/office/powerpoint/2010/main" val="24569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323849" y="1361463"/>
            <a:ext cx="8496300" cy="3402806"/>
          </a:xfrm>
          <a:prstGeom prst="rect">
            <a:avLst/>
          </a:prstGeom>
        </p:spPr>
        <p:txBody>
          <a:bodyPr lIns="0" tIns="0" rIns="0" bIns="0"/>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pPr marL="342900" indent="-342900" defTabSz="540000">
              <a:spcAft>
                <a:spcPts val="0"/>
              </a:spcAft>
              <a:buClr>
                <a:srgbClr val="EE3135"/>
              </a:buClr>
              <a:buSzPct val="150000"/>
              <a:buFont typeface="Wingdings" panose="05000000000000000000" pitchFamily="2" charset="2"/>
              <a:buChar char="§"/>
            </a:pPr>
            <a:endParaRPr lang="ru-RU" dirty="0">
              <a:solidFill>
                <a:srgbClr val="5F5F5F"/>
              </a:solidFill>
            </a:endParaRPr>
          </a:p>
        </p:txBody>
      </p:sp>
      <p:sp>
        <p:nvSpPr>
          <p:cNvPr id="7" name="Title 3"/>
          <p:cNvSpPr txBox="1">
            <a:spLocks/>
          </p:cNvSpPr>
          <p:nvPr/>
        </p:nvSpPr>
        <p:spPr>
          <a:xfrm>
            <a:off x="304800" y="267494"/>
            <a:ext cx="6019800" cy="792087"/>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endParaRPr lang="ru-RU" sz="3800" b="1" spc="-100" dirty="0">
              <a:solidFill>
                <a:srgbClr val="EE3135"/>
              </a:solidFill>
            </a:endParaRPr>
          </a:p>
        </p:txBody>
      </p:sp>
      <p:sp>
        <p:nvSpPr>
          <p:cNvPr id="4" name="Title 3"/>
          <p:cNvSpPr>
            <a:spLocks noGrp="1"/>
          </p:cNvSpPr>
          <p:nvPr>
            <p:ph type="title"/>
          </p:nvPr>
        </p:nvSpPr>
        <p:spPr>
          <a:xfrm>
            <a:off x="179512" y="365188"/>
            <a:ext cx="8509281" cy="980923"/>
          </a:xfrm>
        </p:spPr>
        <p:txBody>
          <a:bodyPr>
            <a:noAutofit/>
          </a:bodyPr>
          <a:lstStyle/>
          <a:p>
            <a:r>
              <a:rPr lang="en-US" sz="2400" dirty="0">
                <a:solidFill>
                  <a:srgbClr val="FF0000"/>
                </a:solidFill>
              </a:rPr>
              <a:t>How to properly </a:t>
            </a:r>
            <a:r>
              <a:rPr lang="en-US" sz="2400" dirty="0" smtClean="0">
                <a:solidFill>
                  <a:srgbClr val="FF0000"/>
                </a:solidFill>
              </a:rPr>
              <a:t>call </a:t>
            </a:r>
            <a:r>
              <a:rPr lang="en-US" sz="2400" dirty="0">
                <a:solidFill>
                  <a:srgbClr val="FF0000"/>
                </a:solidFill>
              </a:rPr>
              <a:t>employees back to </a:t>
            </a:r>
            <a:r>
              <a:rPr lang="en-US" sz="2400" dirty="0" smtClean="0">
                <a:solidFill>
                  <a:srgbClr val="FF0000"/>
                </a:solidFill>
              </a:rPr>
              <a:t>workplaces?</a:t>
            </a:r>
            <a:br>
              <a:rPr lang="en-US" sz="2400" dirty="0" smtClean="0">
                <a:solidFill>
                  <a:srgbClr val="FF0000"/>
                </a:solidFill>
              </a:rPr>
            </a:br>
            <a:r>
              <a:rPr lang="en-US" sz="2400" dirty="0">
                <a:solidFill>
                  <a:schemeClr val="bg1">
                    <a:lumMod val="50000"/>
                  </a:schemeClr>
                </a:solidFill>
              </a:rPr>
              <a:t>But how did you manage to document their current work from home? </a:t>
            </a:r>
          </a:p>
        </p:txBody>
      </p:sp>
      <p:sp>
        <p:nvSpPr>
          <p:cNvPr id="11" name="Content Placeholder 5"/>
          <p:cNvSpPr>
            <a:spLocks noGrp="1"/>
          </p:cNvSpPr>
          <p:nvPr>
            <p:ph sz="quarter" idx="10"/>
          </p:nvPr>
        </p:nvSpPr>
        <p:spPr>
          <a:xfrm>
            <a:off x="315912" y="1663345"/>
            <a:ext cx="8720583" cy="3072167"/>
          </a:xfrm>
        </p:spPr>
        <p:txBody>
          <a:bodyPr>
            <a:normAutofit fontScale="85000" lnSpcReduction="20000"/>
          </a:bodyPr>
          <a:lstStyle/>
          <a:p>
            <a:pPr marL="514350" indent="-514350">
              <a:spcBef>
                <a:spcPts val="600"/>
              </a:spcBef>
              <a:spcAft>
                <a:spcPts val="600"/>
              </a:spcAft>
              <a:buClr>
                <a:schemeClr val="accent1"/>
              </a:buClr>
              <a:buFont typeface="+mj-lt"/>
              <a:buAutoNum type="arabicPeriod"/>
            </a:pPr>
            <a:r>
              <a:rPr lang="en-US" sz="2700" dirty="0" smtClean="0"/>
              <a:t>Very few employers was able to properly switch employees to distant work:  they had valid addenda to contracts, staff orders and policies.</a:t>
            </a:r>
          </a:p>
          <a:p>
            <a:pPr marL="514350" indent="-514350">
              <a:spcBef>
                <a:spcPts val="600"/>
              </a:spcBef>
              <a:spcAft>
                <a:spcPts val="600"/>
              </a:spcAft>
              <a:buClr>
                <a:schemeClr val="accent1"/>
              </a:buClr>
              <a:buFont typeface="+mj-lt"/>
              <a:buAutoNum type="arabicPeriod"/>
            </a:pPr>
            <a:r>
              <a:rPr lang="en-US" sz="2700" dirty="0" smtClean="0"/>
              <a:t>Other few had no time to document at all: they rely on just loyalty and reason of their employees. Not the worst guarantee nowadays. </a:t>
            </a:r>
            <a:endParaRPr lang="en-US" sz="2700" dirty="0"/>
          </a:p>
          <a:p>
            <a:pPr marL="514350" indent="-514350">
              <a:spcBef>
                <a:spcPts val="600"/>
              </a:spcBef>
              <a:spcAft>
                <a:spcPts val="600"/>
              </a:spcAft>
              <a:buClr>
                <a:schemeClr val="accent1"/>
              </a:buClr>
              <a:buFont typeface="+mj-lt"/>
              <a:buAutoNum type="arabicPeriod"/>
            </a:pPr>
            <a:r>
              <a:rPr lang="en-US" sz="2700" dirty="0" smtClean="0"/>
              <a:t>Majority had time to document work from home partially: issued staff orders with more or less detailed instructions and send out to employees by mail to corporate addresses</a:t>
            </a:r>
            <a:endParaRPr lang="ru-RU" sz="2700" dirty="0" smtClean="0"/>
          </a:p>
          <a:p>
            <a:pPr>
              <a:spcBef>
                <a:spcPts val="600"/>
              </a:spcBef>
              <a:spcAft>
                <a:spcPts val="600"/>
              </a:spcAft>
              <a:buClr>
                <a:schemeClr val="accent1"/>
              </a:buClr>
            </a:pPr>
            <a:endParaRPr lang="ru-RU" sz="2700" dirty="0" smtClean="0"/>
          </a:p>
          <a:p>
            <a:pPr>
              <a:spcBef>
                <a:spcPts val="600"/>
              </a:spcBef>
              <a:buClr>
                <a:schemeClr val="accent1"/>
              </a:buClr>
            </a:pPr>
            <a:endParaRPr lang="en-US" sz="2800" dirty="0"/>
          </a:p>
          <a:p>
            <a:pPr>
              <a:buClr>
                <a:schemeClr val="accent1"/>
              </a:buClr>
            </a:pPr>
            <a:endParaRPr lang="en-US" sz="2800" dirty="0" smtClean="0"/>
          </a:p>
        </p:txBody>
      </p:sp>
      <p:grpSp>
        <p:nvGrpSpPr>
          <p:cNvPr id="17" name="Group 16"/>
          <p:cNvGrpSpPr/>
          <p:nvPr/>
        </p:nvGrpSpPr>
        <p:grpSpPr>
          <a:xfrm>
            <a:off x="8431029" y="858361"/>
            <a:ext cx="515528" cy="654043"/>
            <a:chOff x="4968875" y="2549525"/>
            <a:chExt cx="311150" cy="338137"/>
          </a:xfrm>
        </p:grpSpPr>
        <p:sp>
          <p:nvSpPr>
            <p:cNvPr id="18" name="Freeform 19"/>
            <p:cNvSpPr>
              <a:spLocks/>
            </p:cNvSpPr>
            <p:nvPr/>
          </p:nvSpPr>
          <p:spPr bwMode="auto">
            <a:xfrm>
              <a:off x="4968875" y="2549525"/>
              <a:ext cx="260350" cy="322263"/>
            </a:xfrm>
            <a:custGeom>
              <a:avLst/>
              <a:gdLst>
                <a:gd name="T0" fmla="*/ 11 w 146"/>
                <a:gd name="T1" fmla="*/ 166 h 180"/>
                <a:gd name="T2" fmla="*/ 11 w 146"/>
                <a:gd name="T3" fmla="*/ 60 h 180"/>
                <a:gd name="T4" fmla="*/ 15 w 146"/>
                <a:gd name="T5" fmla="*/ 50 h 180"/>
                <a:gd name="T6" fmla="*/ 47 w 146"/>
                <a:gd name="T7" fmla="*/ 15 h 180"/>
                <a:gd name="T8" fmla="*/ 56 w 146"/>
                <a:gd name="T9" fmla="*/ 11 h 180"/>
                <a:gd name="T10" fmla="*/ 56 w 146"/>
                <a:gd name="T11" fmla="*/ 54 h 180"/>
                <a:gd name="T12" fmla="*/ 26 w 146"/>
                <a:gd name="T13" fmla="*/ 54 h 180"/>
                <a:gd name="T14" fmla="*/ 21 w 146"/>
                <a:gd name="T15" fmla="*/ 60 h 180"/>
                <a:gd name="T16" fmla="*/ 26 w 146"/>
                <a:gd name="T17" fmla="*/ 66 h 180"/>
                <a:gd name="T18" fmla="*/ 61 w 146"/>
                <a:gd name="T19" fmla="*/ 66 h 180"/>
                <a:gd name="T20" fmla="*/ 67 w 146"/>
                <a:gd name="T21" fmla="*/ 60 h 180"/>
                <a:gd name="T22" fmla="*/ 67 w 146"/>
                <a:gd name="T23" fmla="*/ 11 h 180"/>
                <a:gd name="T24" fmla="*/ 132 w 146"/>
                <a:gd name="T25" fmla="*/ 11 h 180"/>
                <a:gd name="T26" fmla="*/ 135 w 146"/>
                <a:gd name="T27" fmla="*/ 14 h 180"/>
                <a:gd name="T28" fmla="*/ 135 w 146"/>
                <a:gd name="T29" fmla="*/ 57 h 180"/>
                <a:gd name="T30" fmla="*/ 136 w 146"/>
                <a:gd name="T31" fmla="*/ 57 h 180"/>
                <a:gd name="T32" fmla="*/ 145 w 146"/>
                <a:gd name="T33" fmla="*/ 61 h 180"/>
                <a:gd name="T34" fmla="*/ 146 w 146"/>
                <a:gd name="T35" fmla="*/ 62 h 180"/>
                <a:gd name="T36" fmla="*/ 146 w 146"/>
                <a:gd name="T37" fmla="*/ 14 h 180"/>
                <a:gd name="T38" fmla="*/ 132 w 146"/>
                <a:gd name="T39" fmla="*/ 0 h 180"/>
                <a:gd name="T40" fmla="*/ 56 w 146"/>
                <a:gd name="T41" fmla="*/ 0 h 180"/>
                <a:gd name="T42" fmla="*/ 38 w 146"/>
                <a:gd name="T43" fmla="*/ 8 h 180"/>
                <a:gd name="T44" fmla="*/ 6 w 146"/>
                <a:gd name="T45" fmla="*/ 42 h 180"/>
                <a:gd name="T46" fmla="*/ 0 w 146"/>
                <a:gd name="T47" fmla="*/ 60 h 180"/>
                <a:gd name="T48" fmla="*/ 0 w 146"/>
                <a:gd name="T49" fmla="*/ 166 h 180"/>
                <a:gd name="T50" fmla="*/ 13 w 146"/>
                <a:gd name="T51" fmla="*/ 180 h 180"/>
                <a:gd name="T52" fmla="*/ 42 w 146"/>
                <a:gd name="T53" fmla="*/ 180 h 180"/>
                <a:gd name="T54" fmla="*/ 44 w 146"/>
                <a:gd name="T55" fmla="*/ 169 h 180"/>
                <a:gd name="T56" fmla="*/ 13 w 146"/>
                <a:gd name="T57" fmla="*/ 169 h 180"/>
                <a:gd name="T58" fmla="*/ 11 w 146"/>
                <a:gd name="T59" fmla="*/ 1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80">
                  <a:moveTo>
                    <a:pt x="11" y="166"/>
                  </a:moveTo>
                  <a:cubicBezTo>
                    <a:pt x="11" y="60"/>
                    <a:pt x="11" y="60"/>
                    <a:pt x="11" y="60"/>
                  </a:cubicBezTo>
                  <a:cubicBezTo>
                    <a:pt x="11" y="57"/>
                    <a:pt x="13" y="52"/>
                    <a:pt x="15" y="50"/>
                  </a:cubicBezTo>
                  <a:cubicBezTo>
                    <a:pt x="47" y="15"/>
                    <a:pt x="47" y="15"/>
                    <a:pt x="47" y="15"/>
                  </a:cubicBezTo>
                  <a:cubicBezTo>
                    <a:pt x="48" y="13"/>
                    <a:pt x="53" y="11"/>
                    <a:pt x="56" y="11"/>
                  </a:cubicBezTo>
                  <a:cubicBezTo>
                    <a:pt x="56" y="54"/>
                    <a:pt x="56" y="54"/>
                    <a:pt x="56" y="54"/>
                  </a:cubicBezTo>
                  <a:cubicBezTo>
                    <a:pt x="26" y="54"/>
                    <a:pt x="26" y="54"/>
                    <a:pt x="26" y="54"/>
                  </a:cubicBezTo>
                  <a:cubicBezTo>
                    <a:pt x="23" y="54"/>
                    <a:pt x="21" y="57"/>
                    <a:pt x="21" y="60"/>
                  </a:cubicBezTo>
                  <a:cubicBezTo>
                    <a:pt x="21" y="63"/>
                    <a:pt x="23" y="66"/>
                    <a:pt x="26" y="66"/>
                  </a:cubicBezTo>
                  <a:cubicBezTo>
                    <a:pt x="61" y="66"/>
                    <a:pt x="61" y="66"/>
                    <a:pt x="61" y="66"/>
                  </a:cubicBezTo>
                  <a:cubicBezTo>
                    <a:pt x="64" y="66"/>
                    <a:pt x="67" y="63"/>
                    <a:pt x="67" y="60"/>
                  </a:cubicBezTo>
                  <a:cubicBezTo>
                    <a:pt x="67" y="11"/>
                    <a:pt x="67" y="11"/>
                    <a:pt x="67" y="11"/>
                  </a:cubicBezTo>
                  <a:cubicBezTo>
                    <a:pt x="132" y="11"/>
                    <a:pt x="132" y="11"/>
                    <a:pt x="132" y="11"/>
                  </a:cubicBezTo>
                  <a:cubicBezTo>
                    <a:pt x="134" y="11"/>
                    <a:pt x="135" y="12"/>
                    <a:pt x="135" y="14"/>
                  </a:cubicBezTo>
                  <a:cubicBezTo>
                    <a:pt x="135" y="57"/>
                    <a:pt x="135" y="57"/>
                    <a:pt x="135" y="57"/>
                  </a:cubicBezTo>
                  <a:cubicBezTo>
                    <a:pt x="135" y="57"/>
                    <a:pt x="136" y="57"/>
                    <a:pt x="136" y="57"/>
                  </a:cubicBezTo>
                  <a:cubicBezTo>
                    <a:pt x="139" y="57"/>
                    <a:pt x="143" y="58"/>
                    <a:pt x="145" y="61"/>
                  </a:cubicBezTo>
                  <a:cubicBezTo>
                    <a:pt x="146" y="62"/>
                    <a:pt x="146" y="62"/>
                    <a:pt x="146" y="62"/>
                  </a:cubicBezTo>
                  <a:cubicBezTo>
                    <a:pt x="146" y="14"/>
                    <a:pt x="146" y="14"/>
                    <a:pt x="146" y="14"/>
                  </a:cubicBezTo>
                  <a:cubicBezTo>
                    <a:pt x="146" y="6"/>
                    <a:pt x="140" y="0"/>
                    <a:pt x="132" y="0"/>
                  </a:cubicBezTo>
                  <a:cubicBezTo>
                    <a:pt x="56" y="0"/>
                    <a:pt x="56" y="0"/>
                    <a:pt x="56" y="0"/>
                  </a:cubicBezTo>
                  <a:cubicBezTo>
                    <a:pt x="50" y="0"/>
                    <a:pt x="42" y="3"/>
                    <a:pt x="38" y="8"/>
                  </a:cubicBezTo>
                  <a:cubicBezTo>
                    <a:pt x="6" y="42"/>
                    <a:pt x="6" y="42"/>
                    <a:pt x="6" y="42"/>
                  </a:cubicBezTo>
                  <a:cubicBezTo>
                    <a:pt x="2" y="46"/>
                    <a:pt x="0" y="54"/>
                    <a:pt x="0" y="60"/>
                  </a:cubicBezTo>
                  <a:cubicBezTo>
                    <a:pt x="0" y="166"/>
                    <a:pt x="0" y="166"/>
                    <a:pt x="0" y="166"/>
                  </a:cubicBezTo>
                  <a:cubicBezTo>
                    <a:pt x="0" y="174"/>
                    <a:pt x="6" y="180"/>
                    <a:pt x="13" y="180"/>
                  </a:cubicBezTo>
                  <a:cubicBezTo>
                    <a:pt x="42" y="180"/>
                    <a:pt x="42" y="180"/>
                    <a:pt x="42" y="180"/>
                  </a:cubicBezTo>
                  <a:cubicBezTo>
                    <a:pt x="44" y="169"/>
                    <a:pt x="44" y="169"/>
                    <a:pt x="44" y="169"/>
                  </a:cubicBezTo>
                  <a:cubicBezTo>
                    <a:pt x="13" y="169"/>
                    <a:pt x="13" y="169"/>
                    <a:pt x="13" y="169"/>
                  </a:cubicBezTo>
                  <a:cubicBezTo>
                    <a:pt x="12" y="169"/>
                    <a:pt x="11" y="168"/>
                    <a:pt x="11" y="166"/>
                  </a:cubicBezTo>
                </a:path>
              </a:pathLst>
            </a:custGeom>
            <a:solidFill>
              <a:srgbClr val="002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 name="Freeform 20"/>
            <p:cNvSpPr>
              <a:spLocks/>
            </p:cNvSpPr>
            <p:nvPr/>
          </p:nvSpPr>
          <p:spPr bwMode="auto">
            <a:xfrm>
              <a:off x="5162550" y="2803525"/>
              <a:ext cx="66675" cy="68263"/>
            </a:xfrm>
            <a:custGeom>
              <a:avLst/>
              <a:gdLst>
                <a:gd name="T0" fmla="*/ 27 w 38"/>
                <a:gd name="T1" fmla="*/ 24 h 38"/>
                <a:gd name="T2" fmla="*/ 24 w 38"/>
                <a:gd name="T3" fmla="*/ 27 h 38"/>
                <a:gd name="T4" fmla="*/ 11 w 38"/>
                <a:gd name="T5" fmla="*/ 27 h 38"/>
                <a:gd name="T6" fmla="*/ 0 w 38"/>
                <a:gd name="T7" fmla="*/ 38 h 38"/>
                <a:gd name="T8" fmla="*/ 24 w 38"/>
                <a:gd name="T9" fmla="*/ 38 h 38"/>
                <a:gd name="T10" fmla="*/ 38 w 38"/>
                <a:gd name="T11" fmla="*/ 24 h 38"/>
                <a:gd name="T12" fmla="*/ 38 w 38"/>
                <a:gd name="T13" fmla="*/ 0 h 38"/>
                <a:gd name="T14" fmla="*/ 27 w 38"/>
                <a:gd name="T15" fmla="*/ 11 h 38"/>
                <a:gd name="T16" fmla="*/ 27 w 38"/>
                <a:gd name="T17"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27" y="24"/>
                  </a:moveTo>
                  <a:cubicBezTo>
                    <a:pt x="27" y="26"/>
                    <a:pt x="26" y="27"/>
                    <a:pt x="24" y="27"/>
                  </a:cubicBezTo>
                  <a:cubicBezTo>
                    <a:pt x="11" y="27"/>
                    <a:pt x="11" y="27"/>
                    <a:pt x="11" y="27"/>
                  </a:cubicBezTo>
                  <a:cubicBezTo>
                    <a:pt x="0" y="38"/>
                    <a:pt x="0" y="38"/>
                    <a:pt x="0" y="38"/>
                  </a:cubicBezTo>
                  <a:cubicBezTo>
                    <a:pt x="24" y="38"/>
                    <a:pt x="24" y="38"/>
                    <a:pt x="24" y="38"/>
                  </a:cubicBezTo>
                  <a:cubicBezTo>
                    <a:pt x="32" y="38"/>
                    <a:pt x="38" y="32"/>
                    <a:pt x="38" y="24"/>
                  </a:cubicBezTo>
                  <a:cubicBezTo>
                    <a:pt x="38" y="0"/>
                    <a:pt x="38" y="0"/>
                    <a:pt x="38" y="0"/>
                  </a:cubicBezTo>
                  <a:cubicBezTo>
                    <a:pt x="27" y="11"/>
                    <a:pt x="27" y="11"/>
                    <a:pt x="27" y="11"/>
                  </a:cubicBezTo>
                  <a:lnTo>
                    <a:pt x="27" y="24"/>
                  </a:lnTo>
                  <a:close/>
                </a:path>
              </a:pathLst>
            </a:custGeom>
            <a:solidFill>
              <a:srgbClr val="002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 name="Freeform 21"/>
            <p:cNvSpPr>
              <a:spLocks noEditPoints="1"/>
            </p:cNvSpPr>
            <p:nvPr/>
          </p:nvSpPr>
          <p:spPr bwMode="auto">
            <a:xfrm>
              <a:off x="5054600" y="2662237"/>
              <a:ext cx="225425" cy="225425"/>
            </a:xfrm>
            <a:custGeom>
              <a:avLst/>
              <a:gdLst>
                <a:gd name="T0" fmla="*/ 47 w 126"/>
                <a:gd name="T1" fmla="*/ 104 h 126"/>
                <a:gd name="T2" fmla="*/ 39 w 126"/>
                <a:gd name="T3" fmla="*/ 96 h 126"/>
                <a:gd name="T4" fmla="*/ 104 w 126"/>
                <a:gd name="T5" fmla="*/ 31 h 126"/>
                <a:gd name="T6" fmla="*/ 112 w 126"/>
                <a:gd name="T7" fmla="*/ 39 h 126"/>
                <a:gd name="T8" fmla="*/ 47 w 126"/>
                <a:gd name="T9" fmla="*/ 104 h 126"/>
                <a:gd name="T10" fmla="*/ 18 w 126"/>
                <a:gd name="T11" fmla="*/ 92 h 126"/>
                <a:gd name="T12" fmla="*/ 35 w 126"/>
                <a:gd name="T13" fmla="*/ 109 h 126"/>
                <a:gd name="T14" fmla="*/ 14 w 126"/>
                <a:gd name="T15" fmla="*/ 113 h 126"/>
                <a:gd name="T16" fmla="*/ 18 w 126"/>
                <a:gd name="T17" fmla="*/ 92 h 126"/>
                <a:gd name="T18" fmla="*/ 88 w 126"/>
                <a:gd name="T19" fmla="*/ 14 h 126"/>
                <a:gd name="T20" fmla="*/ 96 w 126"/>
                <a:gd name="T21" fmla="*/ 23 h 126"/>
                <a:gd name="T22" fmla="*/ 30 w 126"/>
                <a:gd name="T23" fmla="*/ 88 h 126"/>
                <a:gd name="T24" fmla="*/ 22 w 126"/>
                <a:gd name="T25" fmla="*/ 80 h 126"/>
                <a:gd name="T26" fmla="*/ 88 w 126"/>
                <a:gd name="T27" fmla="*/ 14 h 126"/>
                <a:gd name="T28" fmla="*/ 124 w 126"/>
                <a:gd name="T29" fmla="*/ 35 h 126"/>
                <a:gd name="T30" fmla="*/ 92 w 126"/>
                <a:gd name="T31" fmla="*/ 2 h 126"/>
                <a:gd name="T32" fmla="*/ 84 w 126"/>
                <a:gd name="T33" fmla="*/ 2 h 126"/>
                <a:gd name="T34" fmla="*/ 10 w 126"/>
                <a:gd name="T35" fmla="*/ 76 h 126"/>
                <a:gd name="T36" fmla="*/ 10 w 126"/>
                <a:gd name="T37" fmla="*/ 76 h 126"/>
                <a:gd name="T38" fmla="*/ 10 w 126"/>
                <a:gd name="T39" fmla="*/ 76 h 126"/>
                <a:gd name="T40" fmla="*/ 9 w 126"/>
                <a:gd name="T41" fmla="*/ 77 h 126"/>
                <a:gd name="T42" fmla="*/ 9 w 126"/>
                <a:gd name="T43" fmla="*/ 78 h 126"/>
                <a:gd name="T44" fmla="*/ 9 w 126"/>
                <a:gd name="T45" fmla="*/ 79 h 126"/>
                <a:gd name="T46" fmla="*/ 9 w 126"/>
                <a:gd name="T47" fmla="*/ 79 h 126"/>
                <a:gd name="T48" fmla="*/ 9 w 126"/>
                <a:gd name="T49" fmla="*/ 79 h 126"/>
                <a:gd name="T50" fmla="*/ 9 w 126"/>
                <a:gd name="T51" fmla="*/ 79 h 126"/>
                <a:gd name="T52" fmla="*/ 1 w 126"/>
                <a:gd name="T53" fmla="*/ 119 h 126"/>
                <a:gd name="T54" fmla="*/ 2 w 126"/>
                <a:gd name="T55" fmla="*/ 124 h 126"/>
                <a:gd name="T56" fmla="*/ 6 w 126"/>
                <a:gd name="T57" fmla="*/ 126 h 126"/>
                <a:gd name="T58" fmla="*/ 7 w 126"/>
                <a:gd name="T59" fmla="*/ 126 h 126"/>
                <a:gd name="T60" fmla="*/ 48 w 126"/>
                <a:gd name="T61" fmla="*/ 118 h 126"/>
                <a:gd name="T62" fmla="*/ 48 w 126"/>
                <a:gd name="T63" fmla="*/ 118 h 126"/>
                <a:gd name="T64" fmla="*/ 48 w 126"/>
                <a:gd name="T65" fmla="*/ 118 h 126"/>
                <a:gd name="T66" fmla="*/ 48 w 126"/>
                <a:gd name="T67" fmla="*/ 118 h 126"/>
                <a:gd name="T68" fmla="*/ 49 w 126"/>
                <a:gd name="T69" fmla="*/ 117 h 126"/>
                <a:gd name="T70" fmla="*/ 49 w 126"/>
                <a:gd name="T71" fmla="*/ 117 h 126"/>
                <a:gd name="T72" fmla="*/ 50 w 126"/>
                <a:gd name="T73" fmla="*/ 117 h 126"/>
                <a:gd name="T74" fmla="*/ 51 w 126"/>
                <a:gd name="T75" fmla="*/ 116 h 126"/>
                <a:gd name="T76" fmla="*/ 51 w 126"/>
                <a:gd name="T77" fmla="*/ 116 h 126"/>
                <a:gd name="T78" fmla="*/ 124 w 126"/>
                <a:gd name="T79" fmla="*/ 43 h 126"/>
                <a:gd name="T80" fmla="*/ 126 w 126"/>
                <a:gd name="T81" fmla="*/ 39 h 126"/>
                <a:gd name="T82" fmla="*/ 124 w 126"/>
                <a:gd name="T8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26">
                  <a:moveTo>
                    <a:pt x="47" y="104"/>
                  </a:moveTo>
                  <a:cubicBezTo>
                    <a:pt x="39" y="96"/>
                    <a:pt x="39" y="96"/>
                    <a:pt x="39" y="96"/>
                  </a:cubicBezTo>
                  <a:cubicBezTo>
                    <a:pt x="104" y="31"/>
                    <a:pt x="104" y="31"/>
                    <a:pt x="104" y="31"/>
                  </a:cubicBezTo>
                  <a:cubicBezTo>
                    <a:pt x="112" y="39"/>
                    <a:pt x="112" y="39"/>
                    <a:pt x="112" y="39"/>
                  </a:cubicBezTo>
                  <a:lnTo>
                    <a:pt x="47" y="104"/>
                  </a:lnTo>
                  <a:close/>
                  <a:moveTo>
                    <a:pt x="18" y="92"/>
                  </a:moveTo>
                  <a:cubicBezTo>
                    <a:pt x="35" y="109"/>
                    <a:pt x="35" y="109"/>
                    <a:pt x="35" y="109"/>
                  </a:cubicBezTo>
                  <a:cubicBezTo>
                    <a:pt x="14" y="113"/>
                    <a:pt x="14" y="113"/>
                    <a:pt x="14" y="113"/>
                  </a:cubicBezTo>
                  <a:lnTo>
                    <a:pt x="18" y="92"/>
                  </a:lnTo>
                  <a:close/>
                  <a:moveTo>
                    <a:pt x="88" y="14"/>
                  </a:moveTo>
                  <a:cubicBezTo>
                    <a:pt x="96" y="23"/>
                    <a:pt x="96" y="23"/>
                    <a:pt x="96" y="23"/>
                  </a:cubicBezTo>
                  <a:cubicBezTo>
                    <a:pt x="30" y="88"/>
                    <a:pt x="30" y="88"/>
                    <a:pt x="30" y="88"/>
                  </a:cubicBezTo>
                  <a:cubicBezTo>
                    <a:pt x="22" y="80"/>
                    <a:pt x="22" y="80"/>
                    <a:pt x="22" y="80"/>
                  </a:cubicBezTo>
                  <a:lnTo>
                    <a:pt x="88" y="14"/>
                  </a:lnTo>
                  <a:close/>
                  <a:moveTo>
                    <a:pt x="124" y="35"/>
                  </a:moveTo>
                  <a:cubicBezTo>
                    <a:pt x="92" y="2"/>
                    <a:pt x="92" y="2"/>
                    <a:pt x="92" y="2"/>
                  </a:cubicBezTo>
                  <a:cubicBezTo>
                    <a:pt x="90" y="0"/>
                    <a:pt x="86" y="0"/>
                    <a:pt x="84" y="2"/>
                  </a:cubicBezTo>
                  <a:cubicBezTo>
                    <a:pt x="10" y="76"/>
                    <a:pt x="10" y="76"/>
                    <a:pt x="10" y="76"/>
                  </a:cubicBezTo>
                  <a:cubicBezTo>
                    <a:pt x="10" y="76"/>
                    <a:pt x="10" y="76"/>
                    <a:pt x="10" y="76"/>
                  </a:cubicBezTo>
                  <a:cubicBezTo>
                    <a:pt x="10" y="76"/>
                    <a:pt x="10" y="76"/>
                    <a:pt x="10" y="76"/>
                  </a:cubicBezTo>
                  <a:cubicBezTo>
                    <a:pt x="10" y="77"/>
                    <a:pt x="10" y="77"/>
                    <a:pt x="9" y="77"/>
                  </a:cubicBezTo>
                  <a:cubicBezTo>
                    <a:pt x="9" y="77"/>
                    <a:pt x="9" y="78"/>
                    <a:pt x="9" y="78"/>
                  </a:cubicBezTo>
                  <a:cubicBezTo>
                    <a:pt x="9" y="78"/>
                    <a:pt x="9" y="79"/>
                    <a:pt x="9" y="79"/>
                  </a:cubicBezTo>
                  <a:cubicBezTo>
                    <a:pt x="9" y="79"/>
                    <a:pt x="9" y="79"/>
                    <a:pt x="9" y="79"/>
                  </a:cubicBezTo>
                  <a:cubicBezTo>
                    <a:pt x="9" y="79"/>
                    <a:pt x="9" y="79"/>
                    <a:pt x="9" y="79"/>
                  </a:cubicBezTo>
                  <a:cubicBezTo>
                    <a:pt x="9" y="79"/>
                    <a:pt x="9" y="79"/>
                    <a:pt x="9" y="79"/>
                  </a:cubicBezTo>
                  <a:cubicBezTo>
                    <a:pt x="1" y="119"/>
                    <a:pt x="1" y="119"/>
                    <a:pt x="1" y="119"/>
                  </a:cubicBezTo>
                  <a:cubicBezTo>
                    <a:pt x="0" y="121"/>
                    <a:pt x="1" y="123"/>
                    <a:pt x="2" y="124"/>
                  </a:cubicBezTo>
                  <a:cubicBezTo>
                    <a:pt x="3" y="126"/>
                    <a:pt x="5" y="126"/>
                    <a:pt x="6" y="126"/>
                  </a:cubicBezTo>
                  <a:cubicBezTo>
                    <a:pt x="7" y="126"/>
                    <a:pt x="7" y="126"/>
                    <a:pt x="7" y="126"/>
                  </a:cubicBezTo>
                  <a:cubicBezTo>
                    <a:pt x="48" y="118"/>
                    <a:pt x="48" y="118"/>
                    <a:pt x="48" y="118"/>
                  </a:cubicBezTo>
                  <a:cubicBezTo>
                    <a:pt x="48" y="118"/>
                    <a:pt x="48" y="118"/>
                    <a:pt x="48" y="118"/>
                  </a:cubicBezTo>
                  <a:cubicBezTo>
                    <a:pt x="48" y="118"/>
                    <a:pt x="48" y="118"/>
                    <a:pt x="48" y="118"/>
                  </a:cubicBezTo>
                  <a:cubicBezTo>
                    <a:pt x="48" y="118"/>
                    <a:pt x="48" y="118"/>
                    <a:pt x="48" y="118"/>
                  </a:cubicBezTo>
                  <a:cubicBezTo>
                    <a:pt x="48" y="118"/>
                    <a:pt x="49" y="118"/>
                    <a:pt x="49" y="117"/>
                  </a:cubicBezTo>
                  <a:cubicBezTo>
                    <a:pt x="49" y="117"/>
                    <a:pt x="49" y="117"/>
                    <a:pt x="49" y="117"/>
                  </a:cubicBezTo>
                  <a:cubicBezTo>
                    <a:pt x="50" y="117"/>
                    <a:pt x="50" y="117"/>
                    <a:pt x="50" y="117"/>
                  </a:cubicBezTo>
                  <a:cubicBezTo>
                    <a:pt x="50" y="117"/>
                    <a:pt x="50" y="117"/>
                    <a:pt x="51" y="116"/>
                  </a:cubicBezTo>
                  <a:cubicBezTo>
                    <a:pt x="51" y="116"/>
                    <a:pt x="51" y="116"/>
                    <a:pt x="51" y="116"/>
                  </a:cubicBezTo>
                  <a:cubicBezTo>
                    <a:pt x="124" y="43"/>
                    <a:pt x="124" y="43"/>
                    <a:pt x="124" y="43"/>
                  </a:cubicBezTo>
                  <a:cubicBezTo>
                    <a:pt x="125" y="42"/>
                    <a:pt x="126" y="40"/>
                    <a:pt x="126" y="39"/>
                  </a:cubicBezTo>
                  <a:cubicBezTo>
                    <a:pt x="126" y="37"/>
                    <a:pt x="125" y="36"/>
                    <a:pt x="124" y="35"/>
                  </a:cubicBezTo>
                </a:path>
              </a:pathLst>
            </a:custGeom>
            <a:solidFill>
              <a:srgbClr val="002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160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323849" y="1361463"/>
            <a:ext cx="8496300" cy="3402806"/>
          </a:xfrm>
          <a:prstGeom prst="rect">
            <a:avLst/>
          </a:prstGeom>
        </p:spPr>
        <p:txBody>
          <a:bodyPr lIns="0" tIns="0" rIns="0" bIns="0"/>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pPr marL="342900" indent="-342900" defTabSz="540000">
              <a:spcAft>
                <a:spcPts val="0"/>
              </a:spcAft>
              <a:buClr>
                <a:srgbClr val="EE3135"/>
              </a:buClr>
              <a:buSzPct val="150000"/>
              <a:buFont typeface="Wingdings" panose="05000000000000000000" pitchFamily="2" charset="2"/>
              <a:buChar char="§"/>
            </a:pPr>
            <a:endParaRPr lang="ru-RU" dirty="0">
              <a:solidFill>
                <a:srgbClr val="5F5F5F"/>
              </a:solidFill>
            </a:endParaRPr>
          </a:p>
        </p:txBody>
      </p:sp>
      <p:sp>
        <p:nvSpPr>
          <p:cNvPr id="7" name="Title 3"/>
          <p:cNvSpPr txBox="1">
            <a:spLocks/>
          </p:cNvSpPr>
          <p:nvPr/>
        </p:nvSpPr>
        <p:spPr>
          <a:xfrm>
            <a:off x="304800" y="267494"/>
            <a:ext cx="6019800" cy="792087"/>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endParaRPr lang="ru-RU" sz="3800" b="1" spc="-100" dirty="0">
              <a:solidFill>
                <a:srgbClr val="EE3135"/>
              </a:solidFill>
            </a:endParaRPr>
          </a:p>
        </p:txBody>
      </p:sp>
      <p:sp>
        <p:nvSpPr>
          <p:cNvPr id="4" name="Title 3"/>
          <p:cNvSpPr>
            <a:spLocks noGrp="1"/>
          </p:cNvSpPr>
          <p:nvPr>
            <p:ph type="title"/>
          </p:nvPr>
        </p:nvSpPr>
        <p:spPr>
          <a:xfrm>
            <a:off x="179512" y="365188"/>
            <a:ext cx="8509281" cy="680483"/>
          </a:xfrm>
        </p:spPr>
        <p:txBody>
          <a:bodyPr>
            <a:noAutofit/>
          </a:bodyPr>
          <a:lstStyle/>
          <a:p>
            <a:r>
              <a:rPr lang="en-US" sz="2400" dirty="0">
                <a:solidFill>
                  <a:srgbClr val="FF0000"/>
                </a:solidFill>
              </a:rPr>
              <a:t>How to properly </a:t>
            </a:r>
            <a:r>
              <a:rPr lang="en-US" sz="2400" dirty="0" smtClean="0">
                <a:solidFill>
                  <a:srgbClr val="FF0000"/>
                </a:solidFill>
              </a:rPr>
              <a:t>call </a:t>
            </a:r>
            <a:r>
              <a:rPr lang="en-US" sz="2400" dirty="0">
                <a:solidFill>
                  <a:srgbClr val="FF0000"/>
                </a:solidFill>
              </a:rPr>
              <a:t>employees back to </a:t>
            </a:r>
            <a:r>
              <a:rPr lang="en-US" sz="2400" dirty="0" smtClean="0">
                <a:solidFill>
                  <a:srgbClr val="FF0000"/>
                </a:solidFill>
              </a:rPr>
              <a:t>workplaces?</a:t>
            </a:r>
            <a:br>
              <a:rPr lang="en-US" sz="2400" dirty="0" smtClean="0">
                <a:solidFill>
                  <a:srgbClr val="FF0000"/>
                </a:solidFill>
              </a:rPr>
            </a:br>
            <a:r>
              <a:rPr lang="en-US" sz="2400" dirty="0">
                <a:solidFill>
                  <a:schemeClr val="bg1">
                    <a:lumMod val="50000"/>
                  </a:schemeClr>
                </a:solidFill>
              </a:rPr>
              <a:t>Doing just same exercise</a:t>
            </a:r>
          </a:p>
        </p:txBody>
      </p:sp>
      <p:sp>
        <p:nvSpPr>
          <p:cNvPr id="11" name="Content Placeholder 5"/>
          <p:cNvSpPr>
            <a:spLocks noGrp="1"/>
          </p:cNvSpPr>
          <p:nvPr>
            <p:ph sz="quarter" idx="10"/>
          </p:nvPr>
        </p:nvSpPr>
        <p:spPr>
          <a:xfrm>
            <a:off x="315912" y="1524205"/>
            <a:ext cx="8720583" cy="3525152"/>
          </a:xfrm>
        </p:spPr>
        <p:txBody>
          <a:bodyPr>
            <a:normAutofit fontScale="77500" lnSpcReduction="20000"/>
          </a:bodyPr>
          <a:lstStyle/>
          <a:p>
            <a:pPr marL="361950" indent="-361950">
              <a:spcBef>
                <a:spcPts val="600"/>
              </a:spcBef>
              <a:spcAft>
                <a:spcPts val="600"/>
              </a:spcAft>
              <a:buClr>
                <a:schemeClr val="accent1"/>
              </a:buClr>
            </a:pPr>
            <a:r>
              <a:rPr lang="en-US" sz="2300" dirty="0" smtClean="0">
                <a:solidFill>
                  <a:srgbClr val="FF0000"/>
                </a:solidFill>
              </a:rPr>
              <a:t>1.</a:t>
            </a:r>
            <a:r>
              <a:rPr lang="en-US" sz="2300" dirty="0" smtClean="0"/>
              <a:t>	Issue staff order to:</a:t>
            </a:r>
          </a:p>
          <a:p>
            <a:pPr marL="361950" indent="-361950">
              <a:spcBef>
                <a:spcPts val="600"/>
              </a:spcBef>
              <a:spcAft>
                <a:spcPts val="600"/>
              </a:spcAft>
              <a:buClr>
                <a:schemeClr val="accent1"/>
              </a:buClr>
              <a:buFont typeface="+mj-lt"/>
              <a:buAutoNum type="romanLcPeriod"/>
            </a:pPr>
            <a:r>
              <a:rPr lang="en-US" sz="2300" dirty="0" smtClean="0"/>
              <a:t>discontinue distant work regime call employees back to offices</a:t>
            </a:r>
          </a:p>
          <a:p>
            <a:pPr marL="361950" indent="-361950">
              <a:spcBef>
                <a:spcPts val="600"/>
              </a:spcBef>
              <a:spcAft>
                <a:spcPts val="600"/>
              </a:spcAft>
              <a:buClr>
                <a:schemeClr val="accent1"/>
              </a:buClr>
              <a:buFont typeface="+mj-lt"/>
              <a:buAutoNum type="romanLcPeriod"/>
            </a:pPr>
            <a:r>
              <a:rPr lang="en-US" sz="2300" dirty="0" smtClean="0"/>
              <a:t>set out date to resume work from office</a:t>
            </a:r>
          </a:p>
          <a:p>
            <a:pPr marL="361950" indent="-361950">
              <a:spcBef>
                <a:spcPts val="600"/>
              </a:spcBef>
              <a:spcAft>
                <a:spcPts val="600"/>
              </a:spcAft>
              <a:buClr>
                <a:schemeClr val="accent1"/>
              </a:buClr>
              <a:buFont typeface="+mj-lt"/>
              <a:buAutoNum type="romanLcPeriod"/>
            </a:pPr>
            <a:r>
              <a:rPr lang="en-US" sz="2300" dirty="0" smtClean="0"/>
              <a:t>set out (or approve local policy on) Government-prescribed </a:t>
            </a:r>
            <a:r>
              <a:rPr lang="en-US" sz="2300" dirty="0"/>
              <a:t>sanitary rules </a:t>
            </a:r>
            <a:r>
              <a:rPr lang="en-US" sz="2300" dirty="0" smtClean="0"/>
              <a:t>intended to prevent virus spread (and may be some other, as developed by given employer)</a:t>
            </a:r>
          </a:p>
          <a:p>
            <a:pPr>
              <a:spcBef>
                <a:spcPts val="600"/>
              </a:spcBef>
              <a:spcAft>
                <a:spcPts val="600"/>
              </a:spcAft>
              <a:buClr>
                <a:schemeClr val="accent1"/>
              </a:buClr>
            </a:pPr>
            <a:r>
              <a:rPr lang="en-US" sz="2300" i="1" dirty="0" smtClean="0">
                <a:solidFill>
                  <a:schemeClr val="bg1">
                    <a:lumMod val="50000"/>
                  </a:schemeClr>
                </a:solidFill>
              </a:rPr>
              <a:t>Thus we make these rules part of employees’ job obligations, enforceable by disciplinary rules and partially shifting employers’ liability for compliance to employees</a:t>
            </a:r>
          </a:p>
          <a:p>
            <a:pPr marL="457200" indent="-457200">
              <a:spcBef>
                <a:spcPts val="600"/>
              </a:spcBef>
              <a:spcAft>
                <a:spcPts val="600"/>
              </a:spcAft>
              <a:buClr>
                <a:schemeClr val="accent1"/>
              </a:buClr>
              <a:buAutoNum type="arabicPeriod" startAt="2"/>
            </a:pPr>
            <a:r>
              <a:rPr lang="en-US" sz="2300" dirty="0" smtClean="0"/>
              <a:t>Send out to employees by e-mail to corporate addresses</a:t>
            </a:r>
          </a:p>
          <a:p>
            <a:pPr>
              <a:spcBef>
                <a:spcPts val="600"/>
              </a:spcBef>
              <a:spcAft>
                <a:spcPts val="600"/>
              </a:spcAft>
              <a:buClr>
                <a:schemeClr val="accent1"/>
              </a:buClr>
            </a:pPr>
            <a:r>
              <a:rPr lang="en-US" sz="2300" i="1" dirty="0" smtClean="0">
                <a:solidFill>
                  <a:schemeClr val="bg1">
                    <a:lumMod val="50000"/>
                  </a:schemeClr>
                </a:solidFill>
              </a:rPr>
              <a:t>and hope this works: </a:t>
            </a:r>
            <a:r>
              <a:rPr lang="en-US" sz="2300" i="1" strike="sngStrike" dirty="0" smtClean="0">
                <a:solidFill>
                  <a:schemeClr val="bg1">
                    <a:lumMod val="50000"/>
                  </a:schemeClr>
                </a:solidFill>
              </a:rPr>
              <a:t>Draft RF Government Decree allows to call employees to work by e-mail 3 days in advance  of commencement date</a:t>
            </a:r>
          </a:p>
          <a:p>
            <a:pPr>
              <a:spcBef>
                <a:spcPts val="600"/>
              </a:spcBef>
              <a:spcAft>
                <a:spcPts val="600"/>
              </a:spcAft>
              <a:buClr>
                <a:schemeClr val="accent1"/>
              </a:buClr>
            </a:pPr>
            <a:endParaRPr lang="en-US" sz="2700" dirty="0" smtClean="0"/>
          </a:p>
          <a:p>
            <a:pPr>
              <a:spcBef>
                <a:spcPts val="600"/>
              </a:spcBef>
              <a:buClr>
                <a:schemeClr val="accent1"/>
              </a:buClr>
            </a:pPr>
            <a:endParaRPr lang="en-US" sz="2800" dirty="0"/>
          </a:p>
          <a:p>
            <a:pPr>
              <a:buClr>
                <a:schemeClr val="accent1"/>
              </a:buClr>
            </a:pPr>
            <a:endParaRPr lang="en-US" sz="2800" dirty="0" smtClean="0"/>
          </a:p>
        </p:txBody>
      </p:sp>
      <p:grpSp>
        <p:nvGrpSpPr>
          <p:cNvPr id="17" name="Group 16"/>
          <p:cNvGrpSpPr/>
          <p:nvPr/>
        </p:nvGrpSpPr>
        <p:grpSpPr>
          <a:xfrm>
            <a:off x="8431029" y="858361"/>
            <a:ext cx="515528" cy="654043"/>
            <a:chOff x="4968875" y="2549525"/>
            <a:chExt cx="311150" cy="338137"/>
          </a:xfrm>
        </p:grpSpPr>
        <p:sp>
          <p:nvSpPr>
            <p:cNvPr id="18" name="Freeform 19"/>
            <p:cNvSpPr>
              <a:spLocks/>
            </p:cNvSpPr>
            <p:nvPr/>
          </p:nvSpPr>
          <p:spPr bwMode="auto">
            <a:xfrm>
              <a:off x="4968875" y="2549525"/>
              <a:ext cx="260350" cy="322263"/>
            </a:xfrm>
            <a:custGeom>
              <a:avLst/>
              <a:gdLst>
                <a:gd name="T0" fmla="*/ 11 w 146"/>
                <a:gd name="T1" fmla="*/ 166 h 180"/>
                <a:gd name="T2" fmla="*/ 11 w 146"/>
                <a:gd name="T3" fmla="*/ 60 h 180"/>
                <a:gd name="T4" fmla="*/ 15 w 146"/>
                <a:gd name="T5" fmla="*/ 50 h 180"/>
                <a:gd name="T6" fmla="*/ 47 w 146"/>
                <a:gd name="T7" fmla="*/ 15 h 180"/>
                <a:gd name="T8" fmla="*/ 56 w 146"/>
                <a:gd name="T9" fmla="*/ 11 h 180"/>
                <a:gd name="T10" fmla="*/ 56 w 146"/>
                <a:gd name="T11" fmla="*/ 54 h 180"/>
                <a:gd name="T12" fmla="*/ 26 w 146"/>
                <a:gd name="T13" fmla="*/ 54 h 180"/>
                <a:gd name="T14" fmla="*/ 21 w 146"/>
                <a:gd name="T15" fmla="*/ 60 h 180"/>
                <a:gd name="T16" fmla="*/ 26 w 146"/>
                <a:gd name="T17" fmla="*/ 66 h 180"/>
                <a:gd name="T18" fmla="*/ 61 w 146"/>
                <a:gd name="T19" fmla="*/ 66 h 180"/>
                <a:gd name="T20" fmla="*/ 67 w 146"/>
                <a:gd name="T21" fmla="*/ 60 h 180"/>
                <a:gd name="T22" fmla="*/ 67 w 146"/>
                <a:gd name="T23" fmla="*/ 11 h 180"/>
                <a:gd name="T24" fmla="*/ 132 w 146"/>
                <a:gd name="T25" fmla="*/ 11 h 180"/>
                <a:gd name="T26" fmla="*/ 135 w 146"/>
                <a:gd name="T27" fmla="*/ 14 h 180"/>
                <a:gd name="T28" fmla="*/ 135 w 146"/>
                <a:gd name="T29" fmla="*/ 57 h 180"/>
                <a:gd name="T30" fmla="*/ 136 w 146"/>
                <a:gd name="T31" fmla="*/ 57 h 180"/>
                <a:gd name="T32" fmla="*/ 145 w 146"/>
                <a:gd name="T33" fmla="*/ 61 h 180"/>
                <a:gd name="T34" fmla="*/ 146 w 146"/>
                <a:gd name="T35" fmla="*/ 62 h 180"/>
                <a:gd name="T36" fmla="*/ 146 w 146"/>
                <a:gd name="T37" fmla="*/ 14 h 180"/>
                <a:gd name="T38" fmla="*/ 132 w 146"/>
                <a:gd name="T39" fmla="*/ 0 h 180"/>
                <a:gd name="T40" fmla="*/ 56 w 146"/>
                <a:gd name="T41" fmla="*/ 0 h 180"/>
                <a:gd name="T42" fmla="*/ 38 w 146"/>
                <a:gd name="T43" fmla="*/ 8 h 180"/>
                <a:gd name="T44" fmla="*/ 6 w 146"/>
                <a:gd name="T45" fmla="*/ 42 h 180"/>
                <a:gd name="T46" fmla="*/ 0 w 146"/>
                <a:gd name="T47" fmla="*/ 60 h 180"/>
                <a:gd name="T48" fmla="*/ 0 w 146"/>
                <a:gd name="T49" fmla="*/ 166 h 180"/>
                <a:gd name="T50" fmla="*/ 13 w 146"/>
                <a:gd name="T51" fmla="*/ 180 h 180"/>
                <a:gd name="T52" fmla="*/ 42 w 146"/>
                <a:gd name="T53" fmla="*/ 180 h 180"/>
                <a:gd name="T54" fmla="*/ 44 w 146"/>
                <a:gd name="T55" fmla="*/ 169 h 180"/>
                <a:gd name="T56" fmla="*/ 13 w 146"/>
                <a:gd name="T57" fmla="*/ 169 h 180"/>
                <a:gd name="T58" fmla="*/ 11 w 146"/>
                <a:gd name="T59" fmla="*/ 1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80">
                  <a:moveTo>
                    <a:pt x="11" y="166"/>
                  </a:moveTo>
                  <a:cubicBezTo>
                    <a:pt x="11" y="60"/>
                    <a:pt x="11" y="60"/>
                    <a:pt x="11" y="60"/>
                  </a:cubicBezTo>
                  <a:cubicBezTo>
                    <a:pt x="11" y="57"/>
                    <a:pt x="13" y="52"/>
                    <a:pt x="15" y="50"/>
                  </a:cubicBezTo>
                  <a:cubicBezTo>
                    <a:pt x="47" y="15"/>
                    <a:pt x="47" y="15"/>
                    <a:pt x="47" y="15"/>
                  </a:cubicBezTo>
                  <a:cubicBezTo>
                    <a:pt x="48" y="13"/>
                    <a:pt x="53" y="11"/>
                    <a:pt x="56" y="11"/>
                  </a:cubicBezTo>
                  <a:cubicBezTo>
                    <a:pt x="56" y="54"/>
                    <a:pt x="56" y="54"/>
                    <a:pt x="56" y="54"/>
                  </a:cubicBezTo>
                  <a:cubicBezTo>
                    <a:pt x="26" y="54"/>
                    <a:pt x="26" y="54"/>
                    <a:pt x="26" y="54"/>
                  </a:cubicBezTo>
                  <a:cubicBezTo>
                    <a:pt x="23" y="54"/>
                    <a:pt x="21" y="57"/>
                    <a:pt x="21" y="60"/>
                  </a:cubicBezTo>
                  <a:cubicBezTo>
                    <a:pt x="21" y="63"/>
                    <a:pt x="23" y="66"/>
                    <a:pt x="26" y="66"/>
                  </a:cubicBezTo>
                  <a:cubicBezTo>
                    <a:pt x="61" y="66"/>
                    <a:pt x="61" y="66"/>
                    <a:pt x="61" y="66"/>
                  </a:cubicBezTo>
                  <a:cubicBezTo>
                    <a:pt x="64" y="66"/>
                    <a:pt x="67" y="63"/>
                    <a:pt x="67" y="60"/>
                  </a:cubicBezTo>
                  <a:cubicBezTo>
                    <a:pt x="67" y="11"/>
                    <a:pt x="67" y="11"/>
                    <a:pt x="67" y="11"/>
                  </a:cubicBezTo>
                  <a:cubicBezTo>
                    <a:pt x="132" y="11"/>
                    <a:pt x="132" y="11"/>
                    <a:pt x="132" y="11"/>
                  </a:cubicBezTo>
                  <a:cubicBezTo>
                    <a:pt x="134" y="11"/>
                    <a:pt x="135" y="12"/>
                    <a:pt x="135" y="14"/>
                  </a:cubicBezTo>
                  <a:cubicBezTo>
                    <a:pt x="135" y="57"/>
                    <a:pt x="135" y="57"/>
                    <a:pt x="135" y="57"/>
                  </a:cubicBezTo>
                  <a:cubicBezTo>
                    <a:pt x="135" y="57"/>
                    <a:pt x="136" y="57"/>
                    <a:pt x="136" y="57"/>
                  </a:cubicBezTo>
                  <a:cubicBezTo>
                    <a:pt x="139" y="57"/>
                    <a:pt x="143" y="58"/>
                    <a:pt x="145" y="61"/>
                  </a:cubicBezTo>
                  <a:cubicBezTo>
                    <a:pt x="146" y="62"/>
                    <a:pt x="146" y="62"/>
                    <a:pt x="146" y="62"/>
                  </a:cubicBezTo>
                  <a:cubicBezTo>
                    <a:pt x="146" y="14"/>
                    <a:pt x="146" y="14"/>
                    <a:pt x="146" y="14"/>
                  </a:cubicBezTo>
                  <a:cubicBezTo>
                    <a:pt x="146" y="6"/>
                    <a:pt x="140" y="0"/>
                    <a:pt x="132" y="0"/>
                  </a:cubicBezTo>
                  <a:cubicBezTo>
                    <a:pt x="56" y="0"/>
                    <a:pt x="56" y="0"/>
                    <a:pt x="56" y="0"/>
                  </a:cubicBezTo>
                  <a:cubicBezTo>
                    <a:pt x="50" y="0"/>
                    <a:pt x="42" y="3"/>
                    <a:pt x="38" y="8"/>
                  </a:cubicBezTo>
                  <a:cubicBezTo>
                    <a:pt x="6" y="42"/>
                    <a:pt x="6" y="42"/>
                    <a:pt x="6" y="42"/>
                  </a:cubicBezTo>
                  <a:cubicBezTo>
                    <a:pt x="2" y="46"/>
                    <a:pt x="0" y="54"/>
                    <a:pt x="0" y="60"/>
                  </a:cubicBezTo>
                  <a:cubicBezTo>
                    <a:pt x="0" y="166"/>
                    <a:pt x="0" y="166"/>
                    <a:pt x="0" y="166"/>
                  </a:cubicBezTo>
                  <a:cubicBezTo>
                    <a:pt x="0" y="174"/>
                    <a:pt x="6" y="180"/>
                    <a:pt x="13" y="180"/>
                  </a:cubicBezTo>
                  <a:cubicBezTo>
                    <a:pt x="42" y="180"/>
                    <a:pt x="42" y="180"/>
                    <a:pt x="42" y="180"/>
                  </a:cubicBezTo>
                  <a:cubicBezTo>
                    <a:pt x="44" y="169"/>
                    <a:pt x="44" y="169"/>
                    <a:pt x="44" y="169"/>
                  </a:cubicBezTo>
                  <a:cubicBezTo>
                    <a:pt x="13" y="169"/>
                    <a:pt x="13" y="169"/>
                    <a:pt x="13" y="169"/>
                  </a:cubicBezTo>
                  <a:cubicBezTo>
                    <a:pt x="12" y="169"/>
                    <a:pt x="11" y="168"/>
                    <a:pt x="11" y="166"/>
                  </a:cubicBezTo>
                </a:path>
              </a:pathLst>
            </a:custGeom>
            <a:solidFill>
              <a:srgbClr val="002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 name="Freeform 20"/>
            <p:cNvSpPr>
              <a:spLocks/>
            </p:cNvSpPr>
            <p:nvPr/>
          </p:nvSpPr>
          <p:spPr bwMode="auto">
            <a:xfrm>
              <a:off x="5162550" y="2803525"/>
              <a:ext cx="66675" cy="68263"/>
            </a:xfrm>
            <a:custGeom>
              <a:avLst/>
              <a:gdLst>
                <a:gd name="T0" fmla="*/ 27 w 38"/>
                <a:gd name="T1" fmla="*/ 24 h 38"/>
                <a:gd name="T2" fmla="*/ 24 w 38"/>
                <a:gd name="T3" fmla="*/ 27 h 38"/>
                <a:gd name="T4" fmla="*/ 11 w 38"/>
                <a:gd name="T5" fmla="*/ 27 h 38"/>
                <a:gd name="T6" fmla="*/ 0 w 38"/>
                <a:gd name="T7" fmla="*/ 38 h 38"/>
                <a:gd name="T8" fmla="*/ 24 w 38"/>
                <a:gd name="T9" fmla="*/ 38 h 38"/>
                <a:gd name="T10" fmla="*/ 38 w 38"/>
                <a:gd name="T11" fmla="*/ 24 h 38"/>
                <a:gd name="T12" fmla="*/ 38 w 38"/>
                <a:gd name="T13" fmla="*/ 0 h 38"/>
                <a:gd name="T14" fmla="*/ 27 w 38"/>
                <a:gd name="T15" fmla="*/ 11 h 38"/>
                <a:gd name="T16" fmla="*/ 27 w 38"/>
                <a:gd name="T17"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27" y="24"/>
                  </a:moveTo>
                  <a:cubicBezTo>
                    <a:pt x="27" y="26"/>
                    <a:pt x="26" y="27"/>
                    <a:pt x="24" y="27"/>
                  </a:cubicBezTo>
                  <a:cubicBezTo>
                    <a:pt x="11" y="27"/>
                    <a:pt x="11" y="27"/>
                    <a:pt x="11" y="27"/>
                  </a:cubicBezTo>
                  <a:cubicBezTo>
                    <a:pt x="0" y="38"/>
                    <a:pt x="0" y="38"/>
                    <a:pt x="0" y="38"/>
                  </a:cubicBezTo>
                  <a:cubicBezTo>
                    <a:pt x="24" y="38"/>
                    <a:pt x="24" y="38"/>
                    <a:pt x="24" y="38"/>
                  </a:cubicBezTo>
                  <a:cubicBezTo>
                    <a:pt x="32" y="38"/>
                    <a:pt x="38" y="32"/>
                    <a:pt x="38" y="24"/>
                  </a:cubicBezTo>
                  <a:cubicBezTo>
                    <a:pt x="38" y="0"/>
                    <a:pt x="38" y="0"/>
                    <a:pt x="38" y="0"/>
                  </a:cubicBezTo>
                  <a:cubicBezTo>
                    <a:pt x="27" y="11"/>
                    <a:pt x="27" y="11"/>
                    <a:pt x="27" y="11"/>
                  </a:cubicBezTo>
                  <a:lnTo>
                    <a:pt x="27" y="24"/>
                  </a:lnTo>
                  <a:close/>
                </a:path>
              </a:pathLst>
            </a:custGeom>
            <a:solidFill>
              <a:srgbClr val="002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 name="Freeform 21"/>
            <p:cNvSpPr>
              <a:spLocks noEditPoints="1"/>
            </p:cNvSpPr>
            <p:nvPr/>
          </p:nvSpPr>
          <p:spPr bwMode="auto">
            <a:xfrm>
              <a:off x="5054600" y="2662237"/>
              <a:ext cx="225425" cy="225425"/>
            </a:xfrm>
            <a:custGeom>
              <a:avLst/>
              <a:gdLst>
                <a:gd name="T0" fmla="*/ 47 w 126"/>
                <a:gd name="T1" fmla="*/ 104 h 126"/>
                <a:gd name="T2" fmla="*/ 39 w 126"/>
                <a:gd name="T3" fmla="*/ 96 h 126"/>
                <a:gd name="T4" fmla="*/ 104 w 126"/>
                <a:gd name="T5" fmla="*/ 31 h 126"/>
                <a:gd name="T6" fmla="*/ 112 w 126"/>
                <a:gd name="T7" fmla="*/ 39 h 126"/>
                <a:gd name="T8" fmla="*/ 47 w 126"/>
                <a:gd name="T9" fmla="*/ 104 h 126"/>
                <a:gd name="T10" fmla="*/ 18 w 126"/>
                <a:gd name="T11" fmla="*/ 92 h 126"/>
                <a:gd name="T12" fmla="*/ 35 w 126"/>
                <a:gd name="T13" fmla="*/ 109 h 126"/>
                <a:gd name="T14" fmla="*/ 14 w 126"/>
                <a:gd name="T15" fmla="*/ 113 h 126"/>
                <a:gd name="T16" fmla="*/ 18 w 126"/>
                <a:gd name="T17" fmla="*/ 92 h 126"/>
                <a:gd name="T18" fmla="*/ 88 w 126"/>
                <a:gd name="T19" fmla="*/ 14 h 126"/>
                <a:gd name="T20" fmla="*/ 96 w 126"/>
                <a:gd name="T21" fmla="*/ 23 h 126"/>
                <a:gd name="T22" fmla="*/ 30 w 126"/>
                <a:gd name="T23" fmla="*/ 88 h 126"/>
                <a:gd name="T24" fmla="*/ 22 w 126"/>
                <a:gd name="T25" fmla="*/ 80 h 126"/>
                <a:gd name="T26" fmla="*/ 88 w 126"/>
                <a:gd name="T27" fmla="*/ 14 h 126"/>
                <a:gd name="T28" fmla="*/ 124 w 126"/>
                <a:gd name="T29" fmla="*/ 35 h 126"/>
                <a:gd name="T30" fmla="*/ 92 w 126"/>
                <a:gd name="T31" fmla="*/ 2 h 126"/>
                <a:gd name="T32" fmla="*/ 84 w 126"/>
                <a:gd name="T33" fmla="*/ 2 h 126"/>
                <a:gd name="T34" fmla="*/ 10 w 126"/>
                <a:gd name="T35" fmla="*/ 76 h 126"/>
                <a:gd name="T36" fmla="*/ 10 w 126"/>
                <a:gd name="T37" fmla="*/ 76 h 126"/>
                <a:gd name="T38" fmla="*/ 10 w 126"/>
                <a:gd name="T39" fmla="*/ 76 h 126"/>
                <a:gd name="T40" fmla="*/ 9 w 126"/>
                <a:gd name="T41" fmla="*/ 77 h 126"/>
                <a:gd name="T42" fmla="*/ 9 w 126"/>
                <a:gd name="T43" fmla="*/ 78 h 126"/>
                <a:gd name="T44" fmla="*/ 9 w 126"/>
                <a:gd name="T45" fmla="*/ 79 h 126"/>
                <a:gd name="T46" fmla="*/ 9 w 126"/>
                <a:gd name="T47" fmla="*/ 79 h 126"/>
                <a:gd name="T48" fmla="*/ 9 w 126"/>
                <a:gd name="T49" fmla="*/ 79 h 126"/>
                <a:gd name="T50" fmla="*/ 9 w 126"/>
                <a:gd name="T51" fmla="*/ 79 h 126"/>
                <a:gd name="T52" fmla="*/ 1 w 126"/>
                <a:gd name="T53" fmla="*/ 119 h 126"/>
                <a:gd name="T54" fmla="*/ 2 w 126"/>
                <a:gd name="T55" fmla="*/ 124 h 126"/>
                <a:gd name="T56" fmla="*/ 6 w 126"/>
                <a:gd name="T57" fmla="*/ 126 h 126"/>
                <a:gd name="T58" fmla="*/ 7 w 126"/>
                <a:gd name="T59" fmla="*/ 126 h 126"/>
                <a:gd name="T60" fmla="*/ 48 w 126"/>
                <a:gd name="T61" fmla="*/ 118 h 126"/>
                <a:gd name="T62" fmla="*/ 48 w 126"/>
                <a:gd name="T63" fmla="*/ 118 h 126"/>
                <a:gd name="T64" fmla="*/ 48 w 126"/>
                <a:gd name="T65" fmla="*/ 118 h 126"/>
                <a:gd name="T66" fmla="*/ 48 w 126"/>
                <a:gd name="T67" fmla="*/ 118 h 126"/>
                <a:gd name="T68" fmla="*/ 49 w 126"/>
                <a:gd name="T69" fmla="*/ 117 h 126"/>
                <a:gd name="T70" fmla="*/ 49 w 126"/>
                <a:gd name="T71" fmla="*/ 117 h 126"/>
                <a:gd name="T72" fmla="*/ 50 w 126"/>
                <a:gd name="T73" fmla="*/ 117 h 126"/>
                <a:gd name="T74" fmla="*/ 51 w 126"/>
                <a:gd name="T75" fmla="*/ 116 h 126"/>
                <a:gd name="T76" fmla="*/ 51 w 126"/>
                <a:gd name="T77" fmla="*/ 116 h 126"/>
                <a:gd name="T78" fmla="*/ 124 w 126"/>
                <a:gd name="T79" fmla="*/ 43 h 126"/>
                <a:gd name="T80" fmla="*/ 126 w 126"/>
                <a:gd name="T81" fmla="*/ 39 h 126"/>
                <a:gd name="T82" fmla="*/ 124 w 126"/>
                <a:gd name="T8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26">
                  <a:moveTo>
                    <a:pt x="47" y="104"/>
                  </a:moveTo>
                  <a:cubicBezTo>
                    <a:pt x="39" y="96"/>
                    <a:pt x="39" y="96"/>
                    <a:pt x="39" y="96"/>
                  </a:cubicBezTo>
                  <a:cubicBezTo>
                    <a:pt x="104" y="31"/>
                    <a:pt x="104" y="31"/>
                    <a:pt x="104" y="31"/>
                  </a:cubicBezTo>
                  <a:cubicBezTo>
                    <a:pt x="112" y="39"/>
                    <a:pt x="112" y="39"/>
                    <a:pt x="112" y="39"/>
                  </a:cubicBezTo>
                  <a:lnTo>
                    <a:pt x="47" y="104"/>
                  </a:lnTo>
                  <a:close/>
                  <a:moveTo>
                    <a:pt x="18" y="92"/>
                  </a:moveTo>
                  <a:cubicBezTo>
                    <a:pt x="35" y="109"/>
                    <a:pt x="35" y="109"/>
                    <a:pt x="35" y="109"/>
                  </a:cubicBezTo>
                  <a:cubicBezTo>
                    <a:pt x="14" y="113"/>
                    <a:pt x="14" y="113"/>
                    <a:pt x="14" y="113"/>
                  </a:cubicBezTo>
                  <a:lnTo>
                    <a:pt x="18" y="92"/>
                  </a:lnTo>
                  <a:close/>
                  <a:moveTo>
                    <a:pt x="88" y="14"/>
                  </a:moveTo>
                  <a:cubicBezTo>
                    <a:pt x="96" y="23"/>
                    <a:pt x="96" y="23"/>
                    <a:pt x="96" y="23"/>
                  </a:cubicBezTo>
                  <a:cubicBezTo>
                    <a:pt x="30" y="88"/>
                    <a:pt x="30" y="88"/>
                    <a:pt x="30" y="88"/>
                  </a:cubicBezTo>
                  <a:cubicBezTo>
                    <a:pt x="22" y="80"/>
                    <a:pt x="22" y="80"/>
                    <a:pt x="22" y="80"/>
                  </a:cubicBezTo>
                  <a:lnTo>
                    <a:pt x="88" y="14"/>
                  </a:lnTo>
                  <a:close/>
                  <a:moveTo>
                    <a:pt x="124" y="35"/>
                  </a:moveTo>
                  <a:cubicBezTo>
                    <a:pt x="92" y="2"/>
                    <a:pt x="92" y="2"/>
                    <a:pt x="92" y="2"/>
                  </a:cubicBezTo>
                  <a:cubicBezTo>
                    <a:pt x="90" y="0"/>
                    <a:pt x="86" y="0"/>
                    <a:pt x="84" y="2"/>
                  </a:cubicBezTo>
                  <a:cubicBezTo>
                    <a:pt x="10" y="76"/>
                    <a:pt x="10" y="76"/>
                    <a:pt x="10" y="76"/>
                  </a:cubicBezTo>
                  <a:cubicBezTo>
                    <a:pt x="10" y="76"/>
                    <a:pt x="10" y="76"/>
                    <a:pt x="10" y="76"/>
                  </a:cubicBezTo>
                  <a:cubicBezTo>
                    <a:pt x="10" y="76"/>
                    <a:pt x="10" y="76"/>
                    <a:pt x="10" y="76"/>
                  </a:cubicBezTo>
                  <a:cubicBezTo>
                    <a:pt x="10" y="77"/>
                    <a:pt x="10" y="77"/>
                    <a:pt x="9" y="77"/>
                  </a:cubicBezTo>
                  <a:cubicBezTo>
                    <a:pt x="9" y="77"/>
                    <a:pt x="9" y="78"/>
                    <a:pt x="9" y="78"/>
                  </a:cubicBezTo>
                  <a:cubicBezTo>
                    <a:pt x="9" y="78"/>
                    <a:pt x="9" y="79"/>
                    <a:pt x="9" y="79"/>
                  </a:cubicBezTo>
                  <a:cubicBezTo>
                    <a:pt x="9" y="79"/>
                    <a:pt x="9" y="79"/>
                    <a:pt x="9" y="79"/>
                  </a:cubicBezTo>
                  <a:cubicBezTo>
                    <a:pt x="9" y="79"/>
                    <a:pt x="9" y="79"/>
                    <a:pt x="9" y="79"/>
                  </a:cubicBezTo>
                  <a:cubicBezTo>
                    <a:pt x="9" y="79"/>
                    <a:pt x="9" y="79"/>
                    <a:pt x="9" y="79"/>
                  </a:cubicBezTo>
                  <a:cubicBezTo>
                    <a:pt x="1" y="119"/>
                    <a:pt x="1" y="119"/>
                    <a:pt x="1" y="119"/>
                  </a:cubicBezTo>
                  <a:cubicBezTo>
                    <a:pt x="0" y="121"/>
                    <a:pt x="1" y="123"/>
                    <a:pt x="2" y="124"/>
                  </a:cubicBezTo>
                  <a:cubicBezTo>
                    <a:pt x="3" y="126"/>
                    <a:pt x="5" y="126"/>
                    <a:pt x="6" y="126"/>
                  </a:cubicBezTo>
                  <a:cubicBezTo>
                    <a:pt x="7" y="126"/>
                    <a:pt x="7" y="126"/>
                    <a:pt x="7" y="126"/>
                  </a:cubicBezTo>
                  <a:cubicBezTo>
                    <a:pt x="48" y="118"/>
                    <a:pt x="48" y="118"/>
                    <a:pt x="48" y="118"/>
                  </a:cubicBezTo>
                  <a:cubicBezTo>
                    <a:pt x="48" y="118"/>
                    <a:pt x="48" y="118"/>
                    <a:pt x="48" y="118"/>
                  </a:cubicBezTo>
                  <a:cubicBezTo>
                    <a:pt x="48" y="118"/>
                    <a:pt x="48" y="118"/>
                    <a:pt x="48" y="118"/>
                  </a:cubicBezTo>
                  <a:cubicBezTo>
                    <a:pt x="48" y="118"/>
                    <a:pt x="48" y="118"/>
                    <a:pt x="48" y="118"/>
                  </a:cubicBezTo>
                  <a:cubicBezTo>
                    <a:pt x="48" y="118"/>
                    <a:pt x="49" y="118"/>
                    <a:pt x="49" y="117"/>
                  </a:cubicBezTo>
                  <a:cubicBezTo>
                    <a:pt x="49" y="117"/>
                    <a:pt x="49" y="117"/>
                    <a:pt x="49" y="117"/>
                  </a:cubicBezTo>
                  <a:cubicBezTo>
                    <a:pt x="50" y="117"/>
                    <a:pt x="50" y="117"/>
                    <a:pt x="50" y="117"/>
                  </a:cubicBezTo>
                  <a:cubicBezTo>
                    <a:pt x="50" y="117"/>
                    <a:pt x="50" y="117"/>
                    <a:pt x="51" y="116"/>
                  </a:cubicBezTo>
                  <a:cubicBezTo>
                    <a:pt x="51" y="116"/>
                    <a:pt x="51" y="116"/>
                    <a:pt x="51" y="116"/>
                  </a:cubicBezTo>
                  <a:cubicBezTo>
                    <a:pt x="124" y="43"/>
                    <a:pt x="124" y="43"/>
                    <a:pt x="124" y="43"/>
                  </a:cubicBezTo>
                  <a:cubicBezTo>
                    <a:pt x="125" y="42"/>
                    <a:pt x="126" y="40"/>
                    <a:pt x="126" y="39"/>
                  </a:cubicBezTo>
                  <a:cubicBezTo>
                    <a:pt x="126" y="37"/>
                    <a:pt x="125" y="36"/>
                    <a:pt x="124" y="35"/>
                  </a:cubicBezTo>
                </a:path>
              </a:pathLst>
            </a:custGeom>
            <a:solidFill>
              <a:srgbClr val="002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39938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US" dirty="0" smtClean="0"/>
              <a:t>7</a:t>
            </a:r>
            <a:endParaRPr lang="en-GB" dirty="0"/>
          </a:p>
        </p:txBody>
      </p:sp>
      <p:sp>
        <p:nvSpPr>
          <p:cNvPr id="9" name="Title 8"/>
          <p:cNvSpPr>
            <a:spLocks noGrp="1"/>
          </p:cNvSpPr>
          <p:nvPr>
            <p:ph type="ctrTitle"/>
          </p:nvPr>
        </p:nvSpPr>
        <p:spPr>
          <a:xfrm>
            <a:off x="1904999" y="1851670"/>
            <a:ext cx="6918325" cy="2808312"/>
          </a:xfrm>
        </p:spPr>
        <p:txBody>
          <a:bodyPr/>
          <a:lstStyle/>
          <a:p>
            <a:pPr lvl="0">
              <a:buClr>
                <a:srgbClr val="FF0000"/>
              </a:buClr>
            </a:pPr>
            <a:r>
              <a:rPr lang="en-US" sz="4000" dirty="0"/>
              <a:t>•	</a:t>
            </a:r>
            <a:r>
              <a:rPr lang="en-US" sz="4000" i="1" dirty="0" smtClean="0"/>
              <a:t>“Our </a:t>
            </a:r>
            <a:r>
              <a:rPr lang="en-US" sz="4000" i="1" dirty="0"/>
              <a:t>crushing toil shall not be wasted</a:t>
            </a:r>
            <a:r>
              <a:rPr lang="en-US" sz="4000" i="1" dirty="0" smtClean="0"/>
              <a:t>!”</a:t>
            </a:r>
            <a:br>
              <a:rPr lang="en-US" sz="4000" i="1" dirty="0" smtClean="0"/>
            </a:br>
            <a:r>
              <a:rPr lang="en-US" sz="4000" dirty="0" smtClean="0">
                <a:solidFill>
                  <a:schemeClr val="bg1">
                    <a:lumMod val="85000"/>
                  </a:schemeClr>
                </a:solidFill>
              </a:rPr>
              <a:t>“</a:t>
            </a:r>
            <a:r>
              <a:rPr lang="ru-RU" sz="4000" dirty="0" err="1" smtClean="0">
                <a:solidFill>
                  <a:schemeClr val="bg1">
                    <a:lumMod val="85000"/>
                  </a:schemeClr>
                </a:solidFill>
              </a:rPr>
              <a:t>Удалёнка</a:t>
            </a:r>
            <a:r>
              <a:rPr lang="en-US" sz="4000" dirty="0" smtClean="0">
                <a:solidFill>
                  <a:schemeClr val="bg1">
                    <a:lumMod val="85000"/>
                  </a:schemeClr>
                </a:solidFill>
              </a:rPr>
              <a:t>”</a:t>
            </a:r>
            <a:r>
              <a:rPr lang="ru-RU" sz="4000" dirty="0" smtClean="0">
                <a:solidFill>
                  <a:schemeClr val="bg1">
                    <a:lumMod val="85000"/>
                  </a:schemeClr>
                </a:solidFill>
              </a:rPr>
              <a:t> </a:t>
            </a:r>
            <a:r>
              <a:rPr lang="en-US" sz="4000" dirty="0" smtClean="0">
                <a:solidFill>
                  <a:schemeClr val="bg1">
                    <a:lumMod val="85000"/>
                  </a:schemeClr>
                </a:solidFill>
              </a:rPr>
              <a:t>(Distant Work)</a:t>
            </a:r>
            <a:r>
              <a:rPr lang="ru-RU" sz="4000" dirty="0" smtClean="0">
                <a:solidFill>
                  <a:schemeClr val="bg1">
                    <a:lumMod val="85000"/>
                  </a:schemeClr>
                </a:solidFill>
              </a:rPr>
              <a:t>: </a:t>
            </a:r>
            <a:r>
              <a:rPr lang="en-US" sz="4000" dirty="0" smtClean="0">
                <a:solidFill>
                  <a:schemeClr val="bg1">
                    <a:lumMod val="85000"/>
                  </a:schemeClr>
                </a:solidFill>
              </a:rPr>
              <a:t>post-mortem exercise</a:t>
            </a:r>
            <a:endParaRPr lang="en-GB" sz="3800" dirty="0">
              <a:solidFill>
                <a:schemeClr val="bg1">
                  <a:lumMod val="85000"/>
                </a:schemeClr>
              </a:solidFill>
            </a:endParaRPr>
          </a:p>
        </p:txBody>
      </p:sp>
    </p:spTree>
    <p:extLst>
      <p:ext uri="{BB962C8B-B14F-4D97-AF65-F5344CB8AC3E}">
        <p14:creationId xmlns:p14="http://schemas.microsoft.com/office/powerpoint/2010/main" val="126013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323849" y="1581150"/>
            <a:ext cx="8496300" cy="3402806"/>
          </a:xfrm>
          <a:prstGeom prst="rect">
            <a:avLst/>
          </a:prstGeom>
        </p:spPr>
        <p:txBody>
          <a:bodyPr lIns="0" tIns="0" rIns="0" bIns="0"/>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pPr marL="342900" indent="-342900" defTabSz="540000">
              <a:spcAft>
                <a:spcPts val="0"/>
              </a:spcAft>
              <a:buClr>
                <a:srgbClr val="EE3135"/>
              </a:buClr>
              <a:buSzPct val="150000"/>
              <a:buFont typeface="Wingdings" panose="05000000000000000000" pitchFamily="2" charset="2"/>
              <a:buChar char="§"/>
            </a:pPr>
            <a:endParaRPr lang="ru-RU" dirty="0">
              <a:solidFill>
                <a:srgbClr val="5F5F5F"/>
              </a:solidFill>
            </a:endParaRPr>
          </a:p>
        </p:txBody>
      </p:sp>
      <p:sp>
        <p:nvSpPr>
          <p:cNvPr id="7" name="Title 3"/>
          <p:cNvSpPr txBox="1">
            <a:spLocks/>
          </p:cNvSpPr>
          <p:nvPr/>
        </p:nvSpPr>
        <p:spPr>
          <a:xfrm>
            <a:off x="304800" y="409297"/>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endParaRPr lang="ru-RU" sz="3800" b="1" spc="-100" dirty="0">
              <a:solidFill>
                <a:srgbClr val="EE3135"/>
              </a:solidFill>
            </a:endParaRPr>
          </a:p>
        </p:txBody>
      </p:sp>
      <p:sp>
        <p:nvSpPr>
          <p:cNvPr id="4" name="Title 3"/>
          <p:cNvSpPr>
            <a:spLocks noGrp="1"/>
          </p:cNvSpPr>
          <p:nvPr>
            <p:ph type="title"/>
          </p:nvPr>
        </p:nvSpPr>
        <p:spPr>
          <a:xfrm>
            <a:off x="304800" y="410399"/>
            <a:ext cx="8509281" cy="923150"/>
          </a:xfrm>
        </p:spPr>
        <p:txBody>
          <a:bodyPr>
            <a:normAutofit/>
          </a:bodyPr>
          <a:lstStyle/>
          <a:p>
            <a:r>
              <a:rPr lang="en-US" dirty="0" smtClean="0">
                <a:solidFill>
                  <a:srgbClr val="FF0000"/>
                </a:solidFill>
              </a:rPr>
              <a:t>Distant work: correcting mistakes, retain best practices</a:t>
            </a:r>
            <a:endParaRPr lang="en-US" dirty="0">
              <a:solidFill>
                <a:srgbClr val="FF0000"/>
              </a:solidFill>
            </a:endParaRPr>
          </a:p>
        </p:txBody>
      </p:sp>
      <p:sp>
        <p:nvSpPr>
          <p:cNvPr id="11" name="Content Placeholder 5"/>
          <p:cNvSpPr>
            <a:spLocks noGrp="1"/>
          </p:cNvSpPr>
          <p:nvPr>
            <p:ph sz="quarter" idx="10"/>
          </p:nvPr>
        </p:nvSpPr>
        <p:spPr/>
        <p:txBody>
          <a:bodyPr>
            <a:normAutofit/>
          </a:bodyPr>
          <a:lstStyle/>
          <a:p>
            <a:r>
              <a:rPr lang="en-US" sz="1800" b="1" dirty="0" smtClean="0"/>
              <a:t>Negative references of distant work</a:t>
            </a:r>
            <a:r>
              <a:rPr lang="ru-RU" sz="1800" b="1" dirty="0" smtClean="0"/>
              <a:t>:</a:t>
            </a:r>
            <a:endParaRPr lang="en-US" sz="1800" dirty="0"/>
          </a:p>
          <a:p>
            <a:pPr marL="702900" lvl="2" indent="-342900">
              <a:buFont typeface="Wingdings" panose="05000000000000000000" pitchFamily="2" charset="2"/>
              <a:buChar char="Ø"/>
            </a:pPr>
            <a:r>
              <a:rPr lang="en-US" sz="1800" dirty="0" smtClean="0"/>
              <a:t>Performance declines</a:t>
            </a:r>
            <a:endParaRPr lang="en-US" sz="1800" dirty="0"/>
          </a:p>
          <a:p>
            <a:pPr marL="702900" lvl="2" indent="-342900">
              <a:buFont typeface="Wingdings" panose="05000000000000000000" pitchFamily="2" charset="2"/>
              <a:buChar char="Ø"/>
            </a:pPr>
            <a:r>
              <a:rPr lang="en-US" sz="1800" dirty="0" smtClean="0"/>
              <a:t>Performance monitoring weakens</a:t>
            </a:r>
            <a:endParaRPr lang="en-US" sz="1800" dirty="0"/>
          </a:p>
          <a:p>
            <a:pPr marL="702900" lvl="2" indent="-342900">
              <a:buFont typeface="Wingdings" panose="05000000000000000000" pitchFamily="2" charset="2"/>
              <a:buChar char="Ø"/>
            </a:pPr>
            <a:r>
              <a:rPr lang="en-US" sz="1800" dirty="0" smtClean="0"/>
              <a:t>Disciplinary prosecution problematic</a:t>
            </a:r>
            <a:endParaRPr lang="en-US" sz="1800" dirty="0"/>
          </a:p>
          <a:p>
            <a:pPr lvl="2" indent="0">
              <a:buNone/>
            </a:pPr>
            <a:endParaRPr lang="en-US" dirty="0" smtClean="0"/>
          </a:p>
          <a:p>
            <a:pPr lvl="2" indent="0">
              <a:buNone/>
            </a:pPr>
            <a:r>
              <a:rPr lang="en-US" sz="1400" i="1" dirty="0" smtClean="0"/>
              <a:t>More details at</a:t>
            </a:r>
            <a:r>
              <a:rPr lang="ru-RU" sz="1400" i="1" dirty="0" smtClean="0"/>
              <a:t>:</a:t>
            </a:r>
            <a:r>
              <a:rPr lang="ru-RU" sz="1400" i="1" dirty="0"/>
              <a:t/>
            </a:r>
            <a:br>
              <a:rPr lang="ru-RU" sz="1400" i="1" dirty="0"/>
            </a:br>
            <a:r>
              <a:rPr lang="en-GB" sz="1400" i="1" u="sng" dirty="0">
                <a:hlinkClick r:id="rId2"/>
              </a:rPr>
              <a:t>https</a:t>
            </a:r>
            <a:r>
              <a:rPr lang="ru-RU" sz="1400" i="1" u="sng" dirty="0">
                <a:hlinkClick r:id="rId2"/>
              </a:rPr>
              <a:t>://</a:t>
            </a:r>
            <a:r>
              <a:rPr lang="en-GB" sz="1400" i="1" u="sng" dirty="0">
                <a:hlinkClick r:id="rId2"/>
              </a:rPr>
              <a:t>www</a:t>
            </a:r>
            <a:r>
              <a:rPr lang="ru-RU" sz="1400" i="1" u="sng" dirty="0">
                <a:hlinkClick r:id="rId2"/>
              </a:rPr>
              <a:t>.</a:t>
            </a:r>
            <a:r>
              <a:rPr lang="en-GB" sz="1400" i="1" u="sng" dirty="0" err="1">
                <a:hlinkClick r:id="rId2"/>
              </a:rPr>
              <a:t>rbc</a:t>
            </a:r>
            <a:r>
              <a:rPr lang="ru-RU" sz="1400" i="1" u="sng" dirty="0">
                <a:hlinkClick r:id="rId2"/>
              </a:rPr>
              <a:t>.</a:t>
            </a:r>
            <a:r>
              <a:rPr lang="en-GB" sz="1400" i="1" u="sng" dirty="0" err="1">
                <a:hlinkClick r:id="rId2"/>
              </a:rPr>
              <a:t>ru</a:t>
            </a:r>
            <a:r>
              <a:rPr lang="ru-RU" sz="1400" i="1" u="sng" dirty="0">
                <a:hlinkClick r:id="rId2"/>
              </a:rPr>
              <a:t>/</a:t>
            </a:r>
            <a:r>
              <a:rPr lang="en-GB" sz="1400" i="1" u="sng" dirty="0">
                <a:hlinkClick r:id="rId2"/>
              </a:rPr>
              <a:t>business</a:t>
            </a:r>
            <a:r>
              <a:rPr lang="ru-RU" sz="1400" i="1" u="sng" dirty="0">
                <a:hlinkClick r:id="rId2"/>
              </a:rPr>
              <a:t>/15/04/2020/5</a:t>
            </a:r>
            <a:r>
              <a:rPr lang="en-GB" sz="1400" i="1" u="sng" dirty="0">
                <a:hlinkClick r:id="rId2"/>
              </a:rPr>
              <a:t>e</a:t>
            </a:r>
            <a:r>
              <a:rPr lang="ru-RU" sz="1400" i="1" u="sng" dirty="0">
                <a:hlinkClick r:id="rId2"/>
              </a:rPr>
              <a:t>95</a:t>
            </a:r>
            <a:r>
              <a:rPr lang="en-GB" sz="1400" i="1" u="sng" dirty="0">
                <a:hlinkClick r:id="rId2"/>
              </a:rPr>
              <a:t>fa</a:t>
            </a:r>
            <a:r>
              <a:rPr lang="ru-RU" sz="1400" i="1" u="sng" dirty="0">
                <a:hlinkClick r:id="rId2"/>
              </a:rPr>
              <a:t>589</a:t>
            </a:r>
            <a:r>
              <a:rPr lang="en-GB" sz="1400" i="1" u="sng" dirty="0">
                <a:hlinkClick r:id="rId2"/>
              </a:rPr>
              <a:t>a</a:t>
            </a:r>
            <a:r>
              <a:rPr lang="ru-RU" sz="1400" i="1" u="sng" dirty="0">
                <a:hlinkClick r:id="rId2"/>
              </a:rPr>
              <a:t>7947640</a:t>
            </a:r>
            <a:r>
              <a:rPr lang="en-GB" sz="1400" i="1" u="sng" dirty="0">
                <a:hlinkClick r:id="rId2"/>
              </a:rPr>
              <a:t>d</a:t>
            </a:r>
            <a:r>
              <a:rPr lang="ru-RU" sz="1400" i="1" u="sng" dirty="0">
                <a:hlinkClick r:id="rId2"/>
              </a:rPr>
              <a:t>11</a:t>
            </a:r>
            <a:r>
              <a:rPr lang="en-GB" sz="1400" i="1" u="sng" dirty="0">
                <a:hlinkClick r:id="rId2"/>
              </a:rPr>
              <a:t>c</a:t>
            </a:r>
            <a:r>
              <a:rPr lang="ru-RU" sz="1400" i="1" u="sng" dirty="0" smtClean="0">
                <a:hlinkClick r:id="rId2"/>
              </a:rPr>
              <a:t>614</a:t>
            </a:r>
            <a:r>
              <a:rPr lang="en-US" sz="1400" i="1" u="sng" dirty="0" smtClean="0"/>
              <a:t> </a:t>
            </a:r>
            <a:endParaRPr lang="en-US" sz="1400" i="1" dirty="0"/>
          </a:p>
          <a:p>
            <a:pPr lvl="2" indent="0">
              <a:buNone/>
            </a:pPr>
            <a:endParaRPr lang="ru-RU" dirty="0" smtClean="0"/>
          </a:p>
          <a:p>
            <a:pPr marL="702900" lvl="2" indent="-342900">
              <a:buFont typeface="Wingdings" panose="05000000000000000000" pitchFamily="2" charset="2"/>
              <a:buChar char="§"/>
            </a:pPr>
            <a:endParaRPr lang="ru-RU" dirty="0"/>
          </a:p>
        </p:txBody>
      </p:sp>
      <p:grpSp>
        <p:nvGrpSpPr>
          <p:cNvPr id="8" name="Group 7"/>
          <p:cNvGrpSpPr/>
          <p:nvPr/>
        </p:nvGrpSpPr>
        <p:grpSpPr>
          <a:xfrm>
            <a:off x="7356097" y="1582680"/>
            <a:ext cx="942206" cy="576000"/>
            <a:chOff x="6049963" y="3465512"/>
            <a:chExt cx="438150" cy="350838"/>
          </a:xfrm>
        </p:grpSpPr>
        <p:sp>
          <p:nvSpPr>
            <p:cNvPr id="9" name="Freeform 85"/>
            <p:cNvSpPr>
              <a:spLocks noEditPoints="1"/>
            </p:cNvSpPr>
            <p:nvPr/>
          </p:nvSpPr>
          <p:spPr bwMode="auto">
            <a:xfrm>
              <a:off x="6049963" y="3465512"/>
              <a:ext cx="438150" cy="350838"/>
            </a:xfrm>
            <a:custGeom>
              <a:avLst/>
              <a:gdLst>
                <a:gd name="T0" fmla="*/ 63 w 246"/>
                <a:gd name="T1" fmla="*/ 155 h 196"/>
                <a:gd name="T2" fmla="*/ 57 w 246"/>
                <a:gd name="T3" fmla="*/ 181 h 196"/>
                <a:gd name="T4" fmla="*/ 79 w 246"/>
                <a:gd name="T5" fmla="*/ 168 h 196"/>
                <a:gd name="T6" fmla="*/ 123 w 246"/>
                <a:gd name="T7" fmla="*/ 180 h 196"/>
                <a:gd name="T8" fmla="*/ 125 w 246"/>
                <a:gd name="T9" fmla="*/ 10 h 196"/>
                <a:gd name="T10" fmla="*/ 63 w 246"/>
                <a:gd name="T11" fmla="*/ 155 h 196"/>
                <a:gd name="T12" fmla="*/ 123 w 246"/>
                <a:gd name="T13" fmla="*/ 188 h 196"/>
                <a:gd name="T14" fmla="*/ 81 w 246"/>
                <a:gd name="T15" fmla="*/ 178 h 196"/>
                <a:gd name="T16" fmla="*/ 48 w 246"/>
                <a:gd name="T17" fmla="*/ 196 h 196"/>
                <a:gd name="T18" fmla="*/ 52 w 246"/>
                <a:gd name="T19" fmla="*/ 156 h 196"/>
                <a:gd name="T20" fmla="*/ 126 w 246"/>
                <a:gd name="T21" fmla="*/ 2 h 196"/>
                <a:gd name="T22" fmla="*/ 123 w 246"/>
                <a:gd name="T23" fmla="*/ 18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96">
                  <a:moveTo>
                    <a:pt x="63" y="155"/>
                  </a:moveTo>
                  <a:cubicBezTo>
                    <a:pt x="59" y="172"/>
                    <a:pt x="57" y="181"/>
                    <a:pt x="57" y="181"/>
                  </a:cubicBezTo>
                  <a:cubicBezTo>
                    <a:pt x="57" y="181"/>
                    <a:pt x="65" y="176"/>
                    <a:pt x="79" y="168"/>
                  </a:cubicBezTo>
                  <a:cubicBezTo>
                    <a:pt x="93" y="176"/>
                    <a:pt x="107" y="180"/>
                    <a:pt x="123" y="180"/>
                  </a:cubicBezTo>
                  <a:cubicBezTo>
                    <a:pt x="233" y="180"/>
                    <a:pt x="235" y="12"/>
                    <a:pt x="125" y="10"/>
                  </a:cubicBezTo>
                  <a:cubicBezTo>
                    <a:pt x="48" y="8"/>
                    <a:pt x="9" y="101"/>
                    <a:pt x="63" y="155"/>
                  </a:cubicBezTo>
                  <a:moveTo>
                    <a:pt x="123" y="188"/>
                  </a:moveTo>
                  <a:cubicBezTo>
                    <a:pt x="108" y="188"/>
                    <a:pt x="93" y="184"/>
                    <a:pt x="81" y="178"/>
                  </a:cubicBezTo>
                  <a:cubicBezTo>
                    <a:pt x="80" y="177"/>
                    <a:pt x="48" y="196"/>
                    <a:pt x="48" y="196"/>
                  </a:cubicBezTo>
                  <a:cubicBezTo>
                    <a:pt x="48" y="195"/>
                    <a:pt x="53" y="156"/>
                    <a:pt x="52" y="156"/>
                  </a:cubicBezTo>
                  <a:cubicBezTo>
                    <a:pt x="0" y="98"/>
                    <a:pt x="44" y="0"/>
                    <a:pt x="126" y="2"/>
                  </a:cubicBezTo>
                  <a:cubicBezTo>
                    <a:pt x="246" y="6"/>
                    <a:pt x="243" y="188"/>
                    <a:pt x="123" y="188"/>
                  </a:cubicBezTo>
                </a:path>
              </a:pathLst>
            </a:custGeom>
            <a:solidFill>
              <a:srgbClr val="002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 name="Freeform 86"/>
            <p:cNvSpPr>
              <a:spLocks noEditPoints="1"/>
            </p:cNvSpPr>
            <p:nvPr/>
          </p:nvSpPr>
          <p:spPr bwMode="auto">
            <a:xfrm>
              <a:off x="6049963" y="3465512"/>
              <a:ext cx="438150" cy="350838"/>
            </a:xfrm>
            <a:custGeom>
              <a:avLst/>
              <a:gdLst>
                <a:gd name="T0" fmla="*/ 63 w 246"/>
                <a:gd name="T1" fmla="*/ 155 h 196"/>
                <a:gd name="T2" fmla="*/ 57 w 246"/>
                <a:gd name="T3" fmla="*/ 181 h 196"/>
                <a:gd name="T4" fmla="*/ 79 w 246"/>
                <a:gd name="T5" fmla="*/ 168 h 196"/>
                <a:gd name="T6" fmla="*/ 123 w 246"/>
                <a:gd name="T7" fmla="*/ 180 h 196"/>
                <a:gd name="T8" fmla="*/ 125 w 246"/>
                <a:gd name="T9" fmla="*/ 10 h 196"/>
                <a:gd name="T10" fmla="*/ 63 w 246"/>
                <a:gd name="T11" fmla="*/ 155 h 196"/>
                <a:gd name="T12" fmla="*/ 123 w 246"/>
                <a:gd name="T13" fmla="*/ 188 h 196"/>
                <a:gd name="T14" fmla="*/ 81 w 246"/>
                <a:gd name="T15" fmla="*/ 178 h 196"/>
                <a:gd name="T16" fmla="*/ 48 w 246"/>
                <a:gd name="T17" fmla="*/ 196 h 196"/>
                <a:gd name="T18" fmla="*/ 52 w 246"/>
                <a:gd name="T19" fmla="*/ 156 h 196"/>
                <a:gd name="T20" fmla="*/ 126 w 246"/>
                <a:gd name="T21" fmla="*/ 2 h 196"/>
                <a:gd name="T22" fmla="*/ 123 w 246"/>
                <a:gd name="T23" fmla="*/ 18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96">
                  <a:moveTo>
                    <a:pt x="63" y="155"/>
                  </a:moveTo>
                  <a:cubicBezTo>
                    <a:pt x="59" y="172"/>
                    <a:pt x="57" y="181"/>
                    <a:pt x="57" y="181"/>
                  </a:cubicBezTo>
                  <a:cubicBezTo>
                    <a:pt x="57" y="181"/>
                    <a:pt x="65" y="176"/>
                    <a:pt x="79" y="168"/>
                  </a:cubicBezTo>
                  <a:cubicBezTo>
                    <a:pt x="93" y="176"/>
                    <a:pt x="107" y="180"/>
                    <a:pt x="123" y="180"/>
                  </a:cubicBezTo>
                  <a:cubicBezTo>
                    <a:pt x="233" y="180"/>
                    <a:pt x="235" y="12"/>
                    <a:pt x="125" y="10"/>
                  </a:cubicBezTo>
                  <a:cubicBezTo>
                    <a:pt x="48" y="8"/>
                    <a:pt x="9" y="101"/>
                    <a:pt x="63" y="155"/>
                  </a:cubicBezTo>
                  <a:close/>
                  <a:moveTo>
                    <a:pt x="123" y="188"/>
                  </a:moveTo>
                  <a:cubicBezTo>
                    <a:pt x="108" y="188"/>
                    <a:pt x="93" y="184"/>
                    <a:pt x="81" y="178"/>
                  </a:cubicBezTo>
                  <a:cubicBezTo>
                    <a:pt x="80" y="177"/>
                    <a:pt x="48" y="196"/>
                    <a:pt x="48" y="196"/>
                  </a:cubicBezTo>
                  <a:cubicBezTo>
                    <a:pt x="48" y="195"/>
                    <a:pt x="53" y="156"/>
                    <a:pt x="52" y="156"/>
                  </a:cubicBezTo>
                  <a:cubicBezTo>
                    <a:pt x="0" y="98"/>
                    <a:pt x="44" y="0"/>
                    <a:pt x="126" y="2"/>
                  </a:cubicBezTo>
                  <a:cubicBezTo>
                    <a:pt x="246" y="6"/>
                    <a:pt x="243" y="188"/>
                    <a:pt x="123" y="188"/>
                  </a:cubicBezTo>
                  <a:close/>
                </a:path>
              </a:pathLst>
            </a:custGeom>
            <a:noFill/>
            <a:ln w="11113" cap="rnd">
              <a:solidFill>
                <a:srgbClr val="002C5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3" name="Oval 87"/>
            <p:cNvSpPr>
              <a:spLocks noChangeArrowheads="1"/>
            </p:cNvSpPr>
            <p:nvPr/>
          </p:nvSpPr>
          <p:spPr bwMode="auto">
            <a:xfrm>
              <a:off x="6183313" y="3619500"/>
              <a:ext cx="47625" cy="46038"/>
            </a:xfrm>
            <a:prstGeom prst="ellipse">
              <a:avLst/>
            </a:prstGeom>
            <a:solidFill>
              <a:srgbClr val="002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 name="Oval 88"/>
            <p:cNvSpPr>
              <a:spLocks noChangeArrowheads="1"/>
            </p:cNvSpPr>
            <p:nvPr/>
          </p:nvSpPr>
          <p:spPr bwMode="auto">
            <a:xfrm>
              <a:off x="6242050" y="3619500"/>
              <a:ext cx="49213" cy="46038"/>
            </a:xfrm>
            <a:prstGeom prst="ellipse">
              <a:avLst/>
            </a:prstGeom>
            <a:solidFill>
              <a:srgbClr val="002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 name="Oval 89"/>
            <p:cNvSpPr>
              <a:spLocks noChangeArrowheads="1"/>
            </p:cNvSpPr>
            <p:nvPr/>
          </p:nvSpPr>
          <p:spPr bwMode="auto">
            <a:xfrm>
              <a:off x="6302375" y="3619500"/>
              <a:ext cx="47625" cy="46038"/>
            </a:xfrm>
            <a:prstGeom prst="ellipse">
              <a:avLst/>
            </a:prstGeom>
            <a:solidFill>
              <a:srgbClr val="002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39119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323849" y="1581150"/>
            <a:ext cx="8496300" cy="3402806"/>
          </a:xfrm>
          <a:prstGeom prst="rect">
            <a:avLst/>
          </a:prstGeom>
        </p:spPr>
        <p:txBody>
          <a:bodyPr lIns="0" tIns="0" rIns="0" bIns="0"/>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pPr marL="342900" indent="-342900" defTabSz="540000">
              <a:spcAft>
                <a:spcPts val="0"/>
              </a:spcAft>
              <a:buClr>
                <a:srgbClr val="EE3135"/>
              </a:buClr>
              <a:buSzPct val="150000"/>
              <a:buFont typeface="Wingdings" panose="05000000000000000000" pitchFamily="2" charset="2"/>
              <a:buChar char="§"/>
            </a:pPr>
            <a:endParaRPr lang="ru-RU" dirty="0">
              <a:solidFill>
                <a:srgbClr val="5F5F5F"/>
              </a:solidFill>
            </a:endParaRPr>
          </a:p>
        </p:txBody>
      </p:sp>
      <p:sp>
        <p:nvSpPr>
          <p:cNvPr id="7" name="Title 3"/>
          <p:cNvSpPr txBox="1">
            <a:spLocks/>
          </p:cNvSpPr>
          <p:nvPr/>
        </p:nvSpPr>
        <p:spPr>
          <a:xfrm>
            <a:off x="304800" y="409297"/>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endParaRPr lang="ru-RU" sz="3800" b="1" spc="-100" dirty="0">
              <a:solidFill>
                <a:srgbClr val="EE3135"/>
              </a:solidFill>
            </a:endParaRPr>
          </a:p>
        </p:txBody>
      </p:sp>
      <p:sp>
        <p:nvSpPr>
          <p:cNvPr id="4" name="Title 3"/>
          <p:cNvSpPr>
            <a:spLocks noGrp="1"/>
          </p:cNvSpPr>
          <p:nvPr>
            <p:ph type="title"/>
          </p:nvPr>
        </p:nvSpPr>
        <p:spPr>
          <a:xfrm>
            <a:off x="304800" y="410400"/>
            <a:ext cx="8509281" cy="782022"/>
          </a:xfrm>
        </p:spPr>
        <p:txBody>
          <a:bodyPr>
            <a:normAutofit/>
          </a:bodyPr>
          <a:lstStyle/>
          <a:p>
            <a:r>
              <a:rPr lang="en-US" dirty="0">
                <a:solidFill>
                  <a:srgbClr val="FF0000"/>
                </a:solidFill>
              </a:rPr>
              <a:t>Distant work: correcting mistakes, retain best practices</a:t>
            </a:r>
          </a:p>
        </p:txBody>
      </p:sp>
      <p:sp>
        <p:nvSpPr>
          <p:cNvPr id="11" name="Content Placeholder 5"/>
          <p:cNvSpPr>
            <a:spLocks noGrp="1"/>
          </p:cNvSpPr>
          <p:nvPr>
            <p:ph sz="quarter" idx="10"/>
          </p:nvPr>
        </p:nvSpPr>
        <p:spPr/>
        <p:txBody>
          <a:bodyPr>
            <a:normAutofit fontScale="92500"/>
          </a:bodyPr>
          <a:lstStyle/>
          <a:p>
            <a:r>
              <a:rPr lang="en-US" sz="2400" b="1" dirty="0" smtClean="0"/>
              <a:t>Curing negative effects by legal instruments:</a:t>
            </a:r>
            <a:endParaRPr lang="en-US" sz="2400" dirty="0"/>
          </a:p>
          <a:p>
            <a:pPr marL="702900" lvl="2" indent="-342900">
              <a:spcBef>
                <a:spcPts val="600"/>
              </a:spcBef>
              <a:buFont typeface="Wingdings" panose="05000000000000000000" pitchFamily="2" charset="2"/>
              <a:buChar char="Ø"/>
            </a:pPr>
            <a:r>
              <a:rPr lang="en-US" sz="2400" i="1" dirty="0" smtClean="0"/>
              <a:t>Addendum to employment contract </a:t>
            </a:r>
            <a:r>
              <a:rPr lang="en-US" sz="2400" dirty="0" smtClean="0"/>
              <a:t>to introduce distant work</a:t>
            </a:r>
            <a:endParaRPr lang="en-US" sz="2400" dirty="0"/>
          </a:p>
          <a:p>
            <a:pPr marL="702900" lvl="2" indent="-342900">
              <a:buFont typeface="Wingdings" panose="05000000000000000000" pitchFamily="2" charset="2"/>
              <a:buChar char="Ø"/>
            </a:pPr>
            <a:r>
              <a:rPr lang="en-US" sz="2400" i="1" dirty="0" smtClean="0"/>
              <a:t>Local policy </a:t>
            </a:r>
            <a:r>
              <a:rPr lang="en-US" sz="2400" dirty="0" smtClean="0"/>
              <a:t>on general rules of distant work</a:t>
            </a:r>
            <a:br>
              <a:rPr lang="en-US" sz="2400" dirty="0" smtClean="0"/>
            </a:br>
            <a:r>
              <a:rPr lang="en-US" sz="2400" dirty="0" smtClean="0"/>
              <a:t/>
            </a:r>
            <a:br>
              <a:rPr lang="en-US" sz="2400" dirty="0" smtClean="0"/>
            </a:br>
            <a:r>
              <a:rPr lang="en-US" sz="2400" dirty="0" smtClean="0"/>
              <a:t>Both: introduce communication line by e-mail as official</a:t>
            </a:r>
            <a:br>
              <a:rPr lang="en-US" sz="2400" dirty="0" smtClean="0"/>
            </a:br>
            <a:endParaRPr lang="en-US" sz="2400" dirty="0"/>
          </a:p>
          <a:p>
            <a:pPr marL="702900" lvl="2" indent="-342900">
              <a:buFont typeface="Wingdings" panose="05000000000000000000" pitchFamily="2" charset="2"/>
              <a:buChar char="Ø"/>
            </a:pPr>
            <a:r>
              <a:rPr lang="en-US" sz="2400" i="1" dirty="0" smtClean="0"/>
              <a:t>Staff order</a:t>
            </a:r>
            <a:r>
              <a:rPr lang="en-US" sz="2400" dirty="0" smtClean="0"/>
              <a:t>: puts end mark and set</a:t>
            </a:r>
            <a:r>
              <a:rPr lang="en-US" sz="2400" dirty="0"/>
              <a:t>s</a:t>
            </a:r>
            <a:r>
              <a:rPr lang="en-US" sz="2400" dirty="0" smtClean="0"/>
              <a:t> out dates</a:t>
            </a:r>
            <a:endParaRPr lang="en-US" sz="2400" dirty="0"/>
          </a:p>
          <a:p>
            <a:r>
              <a:rPr lang="ru-RU" dirty="0"/>
              <a:t> </a:t>
            </a:r>
            <a:endParaRPr lang="en-US" dirty="0"/>
          </a:p>
        </p:txBody>
      </p:sp>
      <p:grpSp>
        <p:nvGrpSpPr>
          <p:cNvPr id="8" name="Group 7"/>
          <p:cNvGrpSpPr/>
          <p:nvPr/>
        </p:nvGrpSpPr>
        <p:grpSpPr>
          <a:xfrm rot="772227">
            <a:off x="7462613" y="3859422"/>
            <a:ext cx="1291729" cy="665311"/>
            <a:chOff x="303213" y="2616200"/>
            <a:chExt cx="403225" cy="236538"/>
          </a:xfrm>
        </p:grpSpPr>
        <p:sp>
          <p:nvSpPr>
            <p:cNvPr id="9" name="Freeform 91"/>
            <p:cNvSpPr>
              <a:spLocks/>
            </p:cNvSpPr>
            <p:nvPr/>
          </p:nvSpPr>
          <p:spPr bwMode="auto">
            <a:xfrm>
              <a:off x="341313" y="2714625"/>
              <a:ext cx="57150" cy="53975"/>
            </a:xfrm>
            <a:custGeom>
              <a:avLst/>
              <a:gdLst>
                <a:gd name="T0" fmla="*/ 0 w 32"/>
                <a:gd name="T1" fmla="*/ 31 h 31"/>
                <a:gd name="T2" fmla="*/ 11 w 32"/>
                <a:gd name="T3" fmla="*/ 31 h 31"/>
                <a:gd name="T4" fmla="*/ 32 w 32"/>
                <a:gd name="T5" fmla="*/ 11 h 31"/>
                <a:gd name="T6" fmla="*/ 32 w 32"/>
                <a:gd name="T7" fmla="*/ 0 h 31"/>
                <a:gd name="T8" fmla="*/ 0 w 32"/>
                <a:gd name="T9" fmla="*/ 31 h 31"/>
              </a:gdLst>
              <a:ahLst/>
              <a:cxnLst>
                <a:cxn ang="0">
                  <a:pos x="T0" y="T1"/>
                </a:cxn>
                <a:cxn ang="0">
                  <a:pos x="T2" y="T3"/>
                </a:cxn>
                <a:cxn ang="0">
                  <a:pos x="T4" y="T5"/>
                </a:cxn>
                <a:cxn ang="0">
                  <a:pos x="T6" y="T7"/>
                </a:cxn>
                <a:cxn ang="0">
                  <a:pos x="T8" y="T9"/>
                </a:cxn>
              </a:cxnLst>
              <a:rect l="0" t="0" r="r" b="b"/>
              <a:pathLst>
                <a:path w="32" h="31">
                  <a:moveTo>
                    <a:pt x="0" y="31"/>
                  </a:moveTo>
                  <a:cubicBezTo>
                    <a:pt x="11" y="31"/>
                    <a:pt x="11" y="31"/>
                    <a:pt x="11" y="31"/>
                  </a:cubicBezTo>
                  <a:cubicBezTo>
                    <a:pt x="11" y="20"/>
                    <a:pt x="21" y="11"/>
                    <a:pt x="32" y="11"/>
                  </a:cubicBezTo>
                  <a:cubicBezTo>
                    <a:pt x="32" y="0"/>
                    <a:pt x="32" y="0"/>
                    <a:pt x="32" y="0"/>
                  </a:cubicBezTo>
                  <a:cubicBezTo>
                    <a:pt x="14" y="0"/>
                    <a:pt x="0" y="14"/>
                    <a:pt x="0" y="31"/>
                  </a:cubicBezTo>
                </a:path>
              </a:pathLst>
            </a:custGeom>
            <a:solidFill>
              <a:srgbClr val="002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 name="Freeform 92"/>
            <p:cNvSpPr>
              <a:spLocks noEditPoints="1"/>
            </p:cNvSpPr>
            <p:nvPr/>
          </p:nvSpPr>
          <p:spPr bwMode="auto">
            <a:xfrm>
              <a:off x="303213" y="2616200"/>
              <a:ext cx="403225" cy="236538"/>
            </a:xfrm>
            <a:custGeom>
              <a:avLst/>
              <a:gdLst>
                <a:gd name="T0" fmla="*/ 177 w 226"/>
                <a:gd name="T1" fmla="*/ 122 h 133"/>
                <a:gd name="T2" fmla="*/ 138 w 226"/>
                <a:gd name="T3" fmla="*/ 83 h 133"/>
                <a:gd name="T4" fmla="*/ 177 w 226"/>
                <a:gd name="T5" fmla="*/ 45 h 133"/>
                <a:gd name="T6" fmla="*/ 215 w 226"/>
                <a:gd name="T7" fmla="*/ 83 h 133"/>
                <a:gd name="T8" fmla="*/ 177 w 226"/>
                <a:gd name="T9" fmla="*/ 122 h 133"/>
                <a:gd name="T10" fmla="*/ 96 w 226"/>
                <a:gd name="T11" fmla="*/ 102 h 133"/>
                <a:gd name="T12" fmla="*/ 99 w 226"/>
                <a:gd name="T13" fmla="*/ 83 h 133"/>
                <a:gd name="T14" fmla="*/ 96 w 226"/>
                <a:gd name="T15" fmla="*/ 65 h 133"/>
                <a:gd name="T16" fmla="*/ 113 w 226"/>
                <a:gd name="T17" fmla="*/ 66 h 133"/>
                <a:gd name="T18" fmla="*/ 130 w 226"/>
                <a:gd name="T19" fmla="*/ 65 h 133"/>
                <a:gd name="T20" fmla="*/ 127 w 226"/>
                <a:gd name="T21" fmla="*/ 83 h 133"/>
                <a:gd name="T22" fmla="*/ 130 w 226"/>
                <a:gd name="T23" fmla="*/ 102 h 133"/>
                <a:gd name="T24" fmla="*/ 96 w 226"/>
                <a:gd name="T25" fmla="*/ 102 h 133"/>
                <a:gd name="T26" fmla="*/ 50 w 226"/>
                <a:gd name="T27" fmla="*/ 122 h 133"/>
                <a:gd name="T28" fmla="*/ 11 w 226"/>
                <a:gd name="T29" fmla="*/ 83 h 133"/>
                <a:gd name="T30" fmla="*/ 50 w 226"/>
                <a:gd name="T31" fmla="*/ 45 h 133"/>
                <a:gd name="T32" fmla="*/ 88 w 226"/>
                <a:gd name="T33" fmla="*/ 83 h 133"/>
                <a:gd name="T34" fmla="*/ 50 w 226"/>
                <a:gd name="T35" fmla="*/ 122 h 133"/>
                <a:gd name="T36" fmla="*/ 59 w 226"/>
                <a:gd name="T37" fmla="*/ 18 h 133"/>
                <a:gd name="T38" fmla="*/ 76 w 226"/>
                <a:gd name="T39" fmla="*/ 12 h 133"/>
                <a:gd name="T40" fmla="*/ 91 w 226"/>
                <a:gd name="T41" fmla="*/ 21 h 133"/>
                <a:gd name="T42" fmla="*/ 88 w 226"/>
                <a:gd name="T43" fmla="*/ 40 h 133"/>
                <a:gd name="T44" fmla="*/ 99 w 226"/>
                <a:gd name="T45" fmla="*/ 42 h 133"/>
                <a:gd name="T46" fmla="*/ 102 w 226"/>
                <a:gd name="T47" fmla="*/ 24 h 133"/>
                <a:gd name="T48" fmla="*/ 107 w 226"/>
                <a:gd name="T49" fmla="*/ 24 h 133"/>
                <a:gd name="T50" fmla="*/ 109 w 226"/>
                <a:gd name="T51" fmla="*/ 24 h 133"/>
                <a:gd name="T52" fmla="*/ 124 w 226"/>
                <a:gd name="T53" fmla="*/ 24 h 133"/>
                <a:gd name="T54" fmla="*/ 127 w 226"/>
                <a:gd name="T55" fmla="*/ 42 h 133"/>
                <a:gd name="T56" fmla="*/ 138 w 226"/>
                <a:gd name="T57" fmla="*/ 40 h 133"/>
                <a:gd name="T58" fmla="*/ 135 w 226"/>
                <a:gd name="T59" fmla="*/ 21 h 133"/>
                <a:gd name="T60" fmla="*/ 151 w 226"/>
                <a:gd name="T61" fmla="*/ 12 h 133"/>
                <a:gd name="T62" fmla="*/ 167 w 226"/>
                <a:gd name="T63" fmla="*/ 18 h 133"/>
                <a:gd name="T64" fmla="*/ 182 w 226"/>
                <a:gd name="T65" fmla="*/ 34 h 133"/>
                <a:gd name="T66" fmla="*/ 177 w 226"/>
                <a:gd name="T67" fmla="*/ 34 h 133"/>
                <a:gd name="T68" fmla="*/ 139 w 226"/>
                <a:gd name="T69" fmla="*/ 51 h 133"/>
                <a:gd name="T70" fmla="*/ 139 w 226"/>
                <a:gd name="T71" fmla="*/ 50 h 133"/>
                <a:gd name="T72" fmla="*/ 87 w 226"/>
                <a:gd name="T73" fmla="*/ 50 h 133"/>
                <a:gd name="T74" fmla="*/ 87 w 226"/>
                <a:gd name="T75" fmla="*/ 51 h 133"/>
                <a:gd name="T76" fmla="*/ 50 w 226"/>
                <a:gd name="T77" fmla="*/ 34 h 133"/>
                <a:gd name="T78" fmla="*/ 44 w 226"/>
                <a:gd name="T79" fmla="*/ 34 h 133"/>
                <a:gd name="T80" fmla="*/ 59 w 226"/>
                <a:gd name="T81" fmla="*/ 18 h 133"/>
                <a:gd name="T82" fmla="*/ 213 w 226"/>
                <a:gd name="T83" fmla="*/ 49 h 133"/>
                <a:gd name="T84" fmla="*/ 213 w 226"/>
                <a:gd name="T85" fmla="*/ 49 h 133"/>
                <a:gd name="T86" fmla="*/ 175 w 226"/>
                <a:gd name="T87" fmla="*/ 11 h 133"/>
                <a:gd name="T88" fmla="*/ 150 w 226"/>
                <a:gd name="T89" fmla="*/ 1 h 133"/>
                <a:gd name="T90" fmla="*/ 127 w 226"/>
                <a:gd name="T91" fmla="*/ 13 h 133"/>
                <a:gd name="T92" fmla="*/ 109 w 226"/>
                <a:gd name="T93" fmla="*/ 13 h 133"/>
                <a:gd name="T94" fmla="*/ 107 w 226"/>
                <a:gd name="T95" fmla="*/ 13 h 133"/>
                <a:gd name="T96" fmla="*/ 100 w 226"/>
                <a:gd name="T97" fmla="*/ 13 h 133"/>
                <a:gd name="T98" fmla="*/ 76 w 226"/>
                <a:gd name="T99" fmla="*/ 1 h 133"/>
                <a:gd name="T100" fmla="*/ 51 w 226"/>
                <a:gd name="T101" fmla="*/ 11 h 133"/>
                <a:gd name="T102" fmla="*/ 13 w 226"/>
                <a:gd name="T103" fmla="*/ 49 h 133"/>
                <a:gd name="T104" fmla="*/ 14 w 226"/>
                <a:gd name="T105" fmla="*/ 49 h 133"/>
                <a:gd name="T106" fmla="*/ 0 w 226"/>
                <a:gd name="T107" fmla="*/ 83 h 133"/>
                <a:gd name="T108" fmla="*/ 50 w 226"/>
                <a:gd name="T109" fmla="*/ 133 h 133"/>
                <a:gd name="T110" fmla="*/ 87 w 226"/>
                <a:gd name="T111" fmla="*/ 116 h 133"/>
                <a:gd name="T112" fmla="*/ 87 w 226"/>
                <a:gd name="T113" fmla="*/ 116 h 133"/>
                <a:gd name="T114" fmla="*/ 139 w 226"/>
                <a:gd name="T115" fmla="*/ 116 h 133"/>
                <a:gd name="T116" fmla="*/ 139 w 226"/>
                <a:gd name="T117" fmla="*/ 116 h 133"/>
                <a:gd name="T118" fmla="*/ 177 w 226"/>
                <a:gd name="T119" fmla="*/ 133 h 133"/>
                <a:gd name="T120" fmla="*/ 226 w 226"/>
                <a:gd name="T121" fmla="*/ 83 h 133"/>
                <a:gd name="T122" fmla="*/ 213 w 226"/>
                <a:gd name="T123" fmla="*/ 4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 h="133">
                  <a:moveTo>
                    <a:pt x="177" y="122"/>
                  </a:moveTo>
                  <a:cubicBezTo>
                    <a:pt x="155" y="122"/>
                    <a:pt x="138" y="105"/>
                    <a:pt x="138" y="83"/>
                  </a:cubicBezTo>
                  <a:cubicBezTo>
                    <a:pt x="138" y="62"/>
                    <a:pt x="155" y="45"/>
                    <a:pt x="177" y="45"/>
                  </a:cubicBezTo>
                  <a:cubicBezTo>
                    <a:pt x="198" y="45"/>
                    <a:pt x="215" y="62"/>
                    <a:pt x="215" y="83"/>
                  </a:cubicBezTo>
                  <a:cubicBezTo>
                    <a:pt x="215" y="105"/>
                    <a:pt x="198" y="122"/>
                    <a:pt x="177" y="122"/>
                  </a:cubicBezTo>
                  <a:moveTo>
                    <a:pt x="96" y="102"/>
                  </a:moveTo>
                  <a:cubicBezTo>
                    <a:pt x="98" y="96"/>
                    <a:pt x="99" y="90"/>
                    <a:pt x="99" y="83"/>
                  </a:cubicBezTo>
                  <a:cubicBezTo>
                    <a:pt x="99" y="77"/>
                    <a:pt x="98" y="71"/>
                    <a:pt x="96" y="65"/>
                  </a:cubicBezTo>
                  <a:cubicBezTo>
                    <a:pt x="101" y="66"/>
                    <a:pt x="107" y="66"/>
                    <a:pt x="113" y="66"/>
                  </a:cubicBezTo>
                  <a:cubicBezTo>
                    <a:pt x="119" y="66"/>
                    <a:pt x="125" y="66"/>
                    <a:pt x="130" y="65"/>
                  </a:cubicBezTo>
                  <a:cubicBezTo>
                    <a:pt x="128" y="71"/>
                    <a:pt x="127" y="77"/>
                    <a:pt x="127" y="83"/>
                  </a:cubicBezTo>
                  <a:cubicBezTo>
                    <a:pt x="127" y="90"/>
                    <a:pt x="128" y="96"/>
                    <a:pt x="130" y="102"/>
                  </a:cubicBezTo>
                  <a:cubicBezTo>
                    <a:pt x="120" y="100"/>
                    <a:pt x="107" y="100"/>
                    <a:pt x="96" y="102"/>
                  </a:cubicBezTo>
                  <a:moveTo>
                    <a:pt x="50" y="122"/>
                  </a:moveTo>
                  <a:cubicBezTo>
                    <a:pt x="28" y="122"/>
                    <a:pt x="11" y="105"/>
                    <a:pt x="11" y="83"/>
                  </a:cubicBezTo>
                  <a:cubicBezTo>
                    <a:pt x="11" y="62"/>
                    <a:pt x="28" y="45"/>
                    <a:pt x="50" y="45"/>
                  </a:cubicBezTo>
                  <a:cubicBezTo>
                    <a:pt x="71" y="45"/>
                    <a:pt x="88" y="62"/>
                    <a:pt x="88" y="83"/>
                  </a:cubicBezTo>
                  <a:cubicBezTo>
                    <a:pt x="88" y="105"/>
                    <a:pt x="71" y="122"/>
                    <a:pt x="50" y="122"/>
                  </a:cubicBezTo>
                  <a:moveTo>
                    <a:pt x="59" y="18"/>
                  </a:moveTo>
                  <a:cubicBezTo>
                    <a:pt x="59" y="18"/>
                    <a:pt x="66" y="12"/>
                    <a:pt x="76" y="12"/>
                  </a:cubicBezTo>
                  <a:cubicBezTo>
                    <a:pt x="83" y="13"/>
                    <a:pt x="88" y="17"/>
                    <a:pt x="91" y="21"/>
                  </a:cubicBezTo>
                  <a:cubicBezTo>
                    <a:pt x="88" y="40"/>
                    <a:pt x="88" y="40"/>
                    <a:pt x="88" y="40"/>
                  </a:cubicBezTo>
                  <a:cubicBezTo>
                    <a:pt x="99" y="42"/>
                    <a:pt x="99" y="42"/>
                    <a:pt x="99" y="42"/>
                  </a:cubicBezTo>
                  <a:cubicBezTo>
                    <a:pt x="102" y="24"/>
                    <a:pt x="102" y="24"/>
                    <a:pt x="102" y="24"/>
                  </a:cubicBezTo>
                  <a:cubicBezTo>
                    <a:pt x="107" y="24"/>
                    <a:pt x="107" y="24"/>
                    <a:pt x="107" y="24"/>
                  </a:cubicBezTo>
                  <a:cubicBezTo>
                    <a:pt x="109" y="24"/>
                    <a:pt x="109" y="24"/>
                    <a:pt x="109" y="24"/>
                  </a:cubicBezTo>
                  <a:cubicBezTo>
                    <a:pt x="124" y="24"/>
                    <a:pt x="124" y="24"/>
                    <a:pt x="124" y="24"/>
                  </a:cubicBezTo>
                  <a:cubicBezTo>
                    <a:pt x="127" y="42"/>
                    <a:pt x="127" y="42"/>
                    <a:pt x="127" y="42"/>
                  </a:cubicBezTo>
                  <a:cubicBezTo>
                    <a:pt x="138" y="40"/>
                    <a:pt x="138" y="40"/>
                    <a:pt x="138" y="40"/>
                  </a:cubicBezTo>
                  <a:cubicBezTo>
                    <a:pt x="135" y="21"/>
                    <a:pt x="135" y="21"/>
                    <a:pt x="135" y="21"/>
                  </a:cubicBezTo>
                  <a:cubicBezTo>
                    <a:pt x="138" y="17"/>
                    <a:pt x="144" y="13"/>
                    <a:pt x="151" y="12"/>
                  </a:cubicBezTo>
                  <a:cubicBezTo>
                    <a:pt x="160" y="12"/>
                    <a:pt x="167" y="18"/>
                    <a:pt x="167" y="18"/>
                  </a:cubicBezTo>
                  <a:cubicBezTo>
                    <a:pt x="182" y="34"/>
                    <a:pt x="182" y="34"/>
                    <a:pt x="182" y="34"/>
                  </a:cubicBezTo>
                  <a:cubicBezTo>
                    <a:pt x="180" y="34"/>
                    <a:pt x="179" y="34"/>
                    <a:pt x="177" y="34"/>
                  </a:cubicBezTo>
                  <a:cubicBezTo>
                    <a:pt x="162" y="34"/>
                    <a:pt x="148" y="40"/>
                    <a:pt x="139" y="51"/>
                  </a:cubicBezTo>
                  <a:cubicBezTo>
                    <a:pt x="139" y="50"/>
                    <a:pt x="139" y="50"/>
                    <a:pt x="139" y="50"/>
                  </a:cubicBezTo>
                  <a:cubicBezTo>
                    <a:pt x="133" y="56"/>
                    <a:pt x="93" y="56"/>
                    <a:pt x="87" y="50"/>
                  </a:cubicBezTo>
                  <a:cubicBezTo>
                    <a:pt x="87" y="51"/>
                    <a:pt x="87" y="51"/>
                    <a:pt x="87" y="51"/>
                  </a:cubicBezTo>
                  <a:cubicBezTo>
                    <a:pt x="78" y="40"/>
                    <a:pt x="65" y="34"/>
                    <a:pt x="50" y="34"/>
                  </a:cubicBezTo>
                  <a:cubicBezTo>
                    <a:pt x="48" y="34"/>
                    <a:pt x="46" y="34"/>
                    <a:pt x="44" y="34"/>
                  </a:cubicBezTo>
                  <a:lnTo>
                    <a:pt x="59" y="18"/>
                  </a:lnTo>
                  <a:close/>
                  <a:moveTo>
                    <a:pt x="213" y="49"/>
                  </a:moveTo>
                  <a:cubicBezTo>
                    <a:pt x="213" y="49"/>
                    <a:pt x="213" y="49"/>
                    <a:pt x="213" y="49"/>
                  </a:cubicBezTo>
                  <a:cubicBezTo>
                    <a:pt x="175" y="11"/>
                    <a:pt x="175" y="11"/>
                    <a:pt x="175" y="11"/>
                  </a:cubicBezTo>
                  <a:cubicBezTo>
                    <a:pt x="175" y="10"/>
                    <a:pt x="165" y="0"/>
                    <a:pt x="150" y="1"/>
                  </a:cubicBezTo>
                  <a:cubicBezTo>
                    <a:pt x="139" y="2"/>
                    <a:pt x="131" y="9"/>
                    <a:pt x="127" y="13"/>
                  </a:cubicBezTo>
                  <a:cubicBezTo>
                    <a:pt x="109" y="13"/>
                    <a:pt x="109" y="13"/>
                    <a:pt x="109" y="13"/>
                  </a:cubicBezTo>
                  <a:cubicBezTo>
                    <a:pt x="107" y="13"/>
                    <a:pt x="107" y="13"/>
                    <a:pt x="107" y="13"/>
                  </a:cubicBezTo>
                  <a:cubicBezTo>
                    <a:pt x="100" y="13"/>
                    <a:pt x="100" y="13"/>
                    <a:pt x="100" y="13"/>
                  </a:cubicBezTo>
                  <a:cubicBezTo>
                    <a:pt x="95" y="9"/>
                    <a:pt x="88" y="2"/>
                    <a:pt x="76" y="1"/>
                  </a:cubicBezTo>
                  <a:cubicBezTo>
                    <a:pt x="62" y="0"/>
                    <a:pt x="51" y="10"/>
                    <a:pt x="51" y="11"/>
                  </a:cubicBezTo>
                  <a:cubicBezTo>
                    <a:pt x="13" y="49"/>
                    <a:pt x="13" y="49"/>
                    <a:pt x="13" y="49"/>
                  </a:cubicBezTo>
                  <a:cubicBezTo>
                    <a:pt x="14" y="49"/>
                    <a:pt x="14" y="49"/>
                    <a:pt x="14" y="49"/>
                  </a:cubicBezTo>
                  <a:cubicBezTo>
                    <a:pt x="5" y="58"/>
                    <a:pt x="0" y="70"/>
                    <a:pt x="0" y="83"/>
                  </a:cubicBezTo>
                  <a:cubicBezTo>
                    <a:pt x="0" y="111"/>
                    <a:pt x="22" y="133"/>
                    <a:pt x="50" y="133"/>
                  </a:cubicBezTo>
                  <a:cubicBezTo>
                    <a:pt x="65" y="133"/>
                    <a:pt x="78" y="127"/>
                    <a:pt x="87" y="116"/>
                  </a:cubicBezTo>
                  <a:cubicBezTo>
                    <a:pt x="87" y="116"/>
                    <a:pt x="87" y="116"/>
                    <a:pt x="87" y="116"/>
                  </a:cubicBezTo>
                  <a:cubicBezTo>
                    <a:pt x="93" y="110"/>
                    <a:pt x="133" y="110"/>
                    <a:pt x="139" y="116"/>
                  </a:cubicBezTo>
                  <a:cubicBezTo>
                    <a:pt x="139" y="116"/>
                    <a:pt x="139" y="116"/>
                    <a:pt x="139" y="116"/>
                  </a:cubicBezTo>
                  <a:cubicBezTo>
                    <a:pt x="148" y="127"/>
                    <a:pt x="162" y="133"/>
                    <a:pt x="177" y="133"/>
                  </a:cubicBezTo>
                  <a:cubicBezTo>
                    <a:pt x="204" y="133"/>
                    <a:pt x="226" y="111"/>
                    <a:pt x="226" y="83"/>
                  </a:cubicBezTo>
                  <a:cubicBezTo>
                    <a:pt x="226" y="70"/>
                    <a:pt x="221" y="58"/>
                    <a:pt x="213" y="49"/>
                  </a:cubicBezTo>
                </a:path>
              </a:pathLst>
            </a:custGeom>
            <a:solidFill>
              <a:srgbClr val="002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 name="Oval 93"/>
            <p:cNvSpPr>
              <a:spLocks noChangeArrowheads="1"/>
            </p:cNvSpPr>
            <p:nvPr/>
          </p:nvSpPr>
          <p:spPr bwMode="auto">
            <a:xfrm>
              <a:off x="495300" y="2754312"/>
              <a:ext cx="20638" cy="20638"/>
            </a:xfrm>
            <a:prstGeom prst="ellipse">
              <a:avLst/>
            </a:prstGeom>
            <a:solidFill>
              <a:srgbClr val="002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 name="Freeform 94"/>
            <p:cNvSpPr>
              <a:spLocks/>
            </p:cNvSpPr>
            <p:nvPr/>
          </p:nvSpPr>
          <p:spPr bwMode="auto">
            <a:xfrm>
              <a:off x="568325" y="2714625"/>
              <a:ext cx="57150" cy="53975"/>
            </a:xfrm>
            <a:custGeom>
              <a:avLst/>
              <a:gdLst>
                <a:gd name="T0" fmla="*/ 0 w 32"/>
                <a:gd name="T1" fmla="*/ 31 h 31"/>
                <a:gd name="T2" fmla="*/ 11 w 32"/>
                <a:gd name="T3" fmla="*/ 31 h 31"/>
                <a:gd name="T4" fmla="*/ 32 w 32"/>
                <a:gd name="T5" fmla="*/ 11 h 31"/>
                <a:gd name="T6" fmla="*/ 32 w 32"/>
                <a:gd name="T7" fmla="*/ 0 h 31"/>
                <a:gd name="T8" fmla="*/ 0 w 32"/>
                <a:gd name="T9" fmla="*/ 31 h 31"/>
              </a:gdLst>
              <a:ahLst/>
              <a:cxnLst>
                <a:cxn ang="0">
                  <a:pos x="T0" y="T1"/>
                </a:cxn>
                <a:cxn ang="0">
                  <a:pos x="T2" y="T3"/>
                </a:cxn>
                <a:cxn ang="0">
                  <a:pos x="T4" y="T5"/>
                </a:cxn>
                <a:cxn ang="0">
                  <a:pos x="T6" y="T7"/>
                </a:cxn>
                <a:cxn ang="0">
                  <a:pos x="T8" y="T9"/>
                </a:cxn>
              </a:cxnLst>
              <a:rect l="0" t="0" r="r" b="b"/>
              <a:pathLst>
                <a:path w="32" h="31">
                  <a:moveTo>
                    <a:pt x="0" y="31"/>
                  </a:moveTo>
                  <a:cubicBezTo>
                    <a:pt x="11" y="31"/>
                    <a:pt x="11" y="31"/>
                    <a:pt x="11" y="31"/>
                  </a:cubicBezTo>
                  <a:cubicBezTo>
                    <a:pt x="11" y="20"/>
                    <a:pt x="20" y="11"/>
                    <a:pt x="32" y="11"/>
                  </a:cubicBezTo>
                  <a:cubicBezTo>
                    <a:pt x="32" y="0"/>
                    <a:pt x="32" y="0"/>
                    <a:pt x="32" y="0"/>
                  </a:cubicBezTo>
                  <a:cubicBezTo>
                    <a:pt x="14" y="0"/>
                    <a:pt x="0" y="14"/>
                    <a:pt x="0" y="31"/>
                  </a:cubicBezTo>
                </a:path>
              </a:pathLst>
            </a:custGeom>
            <a:solidFill>
              <a:srgbClr val="002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0595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323849" y="1581150"/>
            <a:ext cx="8496300" cy="3402806"/>
          </a:xfrm>
          <a:prstGeom prst="rect">
            <a:avLst/>
          </a:prstGeom>
        </p:spPr>
        <p:txBody>
          <a:bodyPr lIns="0" tIns="0" rIns="0" bIns="0"/>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pPr marL="342900" indent="-342900" defTabSz="540000">
              <a:spcAft>
                <a:spcPts val="0"/>
              </a:spcAft>
              <a:buClr>
                <a:srgbClr val="EE3135"/>
              </a:buClr>
              <a:buSzPct val="150000"/>
              <a:buFont typeface="Wingdings" panose="05000000000000000000" pitchFamily="2" charset="2"/>
              <a:buChar char="§"/>
            </a:pPr>
            <a:endParaRPr lang="ru-RU" dirty="0">
              <a:solidFill>
                <a:srgbClr val="5F5F5F"/>
              </a:solidFill>
            </a:endParaRPr>
          </a:p>
        </p:txBody>
      </p:sp>
      <p:sp>
        <p:nvSpPr>
          <p:cNvPr id="7" name="Title 3"/>
          <p:cNvSpPr txBox="1">
            <a:spLocks/>
          </p:cNvSpPr>
          <p:nvPr/>
        </p:nvSpPr>
        <p:spPr>
          <a:xfrm>
            <a:off x="304800" y="409297"/>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endParaRPr lang="ru-RU" sz="3800" b="1" spc="-100" dirty="0">
              <a:solidFill>
                <a:srgbClr val="EE3135"/>
              </a:solidFill>
            </a:endParaRPr>
          </a:p>
        </p:txBody>
      </p:sp>
      <p:sp>
        <p:nvSpPr>
          <p:cNvPr id="4" name="Title 3"/>
          <p:cNvSpPr>
            <a:spLocks noGrp="1"/>
          </p:cNvSpPr>
          <p:nvPr>
            <p:ph type="title"/>
          </p:nvPr>
        </p:nvSpPr>
        <p:spPr>
          <a:xfrm>
            <a:off x="304800" y="410400"/>
            <a:ext cx="8509281" cy="721190"/>
          </a:xfrm>
        </p:spPr>
        <p:txBody>
          <a:bodyPr>
            <a:normAutofit fontScale="90000"/>
          </a:bodyPr>
          <a:lstStyle/>
          <a:p>
            <a:r>
              <a:rPr lang="en-US" dirty="0">
                <a:solidFill>
                  <a:srgbClr val="FF0000"/>
                </a:solidFill>
              </a:rPr>
              <a:t>Distant work: correcting mistakes, retain best practices</a:t>
            </a:r>
          </a:p>
        </p:txBody>
      </p:sp>
      <p:sp>
        <p:nvSpPr>
          <p:cNvPr id="11" name="Content Placeholder 5"/>
          <p:cNvSpPr>
            <a:spLocks noGrp="1"/>
          </p:cNvSpPr>
          <p:nvPr>
            <p:ph sz="quarter" idx="10"/>
          </p:nvPr>
        </p:nvSpPr>
        <p:spPr/>
        <p:txBody>
          <a:bodyPr>
            <a:normAutofit/>
          </a:bodyPr>
          <a:lstStyle/>
          <a:p>
            <a:r>
              <a:rPr lang="en-US" sz="1800" b="1" dirty="0" smtClean="0"/>
              <a:t>Useful options:</a:t>
            </a:r>
            <a:endParaRPr lang="en-US" sz="1800" b="1" dirty="0"/>
          </a:p>
          <a:p>
            <a:pPr marL="702900" lvl="2" indent="-342900">
              <a:buFont typeface="Wingdings" panose="05000000000000000000" pitchFamily="2" charset="2"/>
              <a:buChar char="Ø"/>
            </a:pPr>
            <a:r>
              <a:rPr lang="en-US" sz="1800" dirty="0" smtClean="0"/>
              <a:t>combining office and  distant work  </a:t>
            </a:r>
            <a:r>
              <a:rPr lang="en-US" sz="1800" i="1" dirty="0" smtClean="0">
                <a:solidFill>
                  <a:schemeClr val="bg1">
                    <a:lumMod val="50000"/>
                  </a:schemeClr>
                </a:solidFill>
              </a:rPr>
              <a:t>(Draft federal law – in Duma!)</a:t>
            </a:r>
            <a:endParaRPr lang="ru-RU" sz="1800" i="1" dirty="0" smtClean="0">
              <a:solidFill>
                <a:schemeClr val="bg1">
                  <a:lumMod val="50000"/>
                </a:schemeClr>
              </a:solidFill>
            </a:endParaRPr>
          </a:p>
          <a:p>
            <a:pPr marL="702900" lvl="2" indent="-342900">
              <a:buFont typeface="Wingdings" panose="05000000000000000000" pitchFamily="2" charset="2"/>
              <a:buChar char="Ø"/>
            </a:pPr>
            <a:r>
              <a:rPr lang="en-US" sz="1800" dirty="0" smtClean="0"/>
              <a:t>employee decides to switch to work from home in cases of necessity (family member got ill, children need care, etc.)</a:t>
            </a:r>
            <a:endParaRPr lang="en-US" sz="1800" dirty="0"/>
          </a:p>
          <a:p>
            <a:pPr marL="702900" lvl="2" indent="-342900">
              <a:buFont typeface="Wingdings" panose="05000000000000000000" pitchFamily="2" charset="2"/>
              <a:buChar char="Ø"/>
            </a:pPr>
            <a:r>
              <a:rPr lang="en-US" sz="1800" dirty="0" smtClean="0"/>
              <a:t>distant work for employees of virus risk group </a:t>
            </a:r>
            <a:r>
              <a:rPr lang="ru-RU" sz="1800" dirty="0" smtClean="0"/>
              <a:t>(</a:t>
            </a:r>
            <a:r>
              <a:rPr lang="en-US" sz="1800" dirty="0" smtClean="0"/>
              <a:t>aged, with chronic problems, pregnant women, etc.)</a:t>
            </a:r>
            <a:endParaRPr lang="en-US" sz="1800" dirty="0"/>
          </a:p>
          <a:p>
            <a:pPr marL="702900" lvl="2" indent="-342900">
              <a:buFont typeface="Wingdings" panose="05000000000000000000" pitchFamily="2" charset="2"/>
              <a:buChar char="Ø"/>
            </a:pPr>
            <a:r>
              <a:rPr lang="en-US" sz="1800" dirty="0" smtClean="0"/>
              <a:t>distant work “by shifts”</a:t>
            </a:r>
            <a:endParaRPr lang="en-US" sz="1800" dirty="0"/>
          </a:p>
          <a:p>
            <a:pPr marL="702900" lvl="2" indent="-342900">
              <a:buFont typeface="Wingdings" panose="05000000000000000000" pitchFamily="2" charset="2"/>
              <a:buChar char="Ø"/>
            </a:pPr>
            <a:r>
              <a:rPr lang="en-US" sz="1800" dirty="0" smtClean="0"/>
              <a:t>employer’s option to order distant work in cases of necessity</a:t>
            </a:r>
            <a:endParaRPr lang="en-US" sz="1800" dirty="0"/>
          </a:p>
          <a:p>
            <a:endParaRPr lang="en-US" sz="1800" dirty="0"/>
          </a:p>
        </p:txBody>
      </p:sp>
    </p:spTree>
    <p:extLst>
      <p:ext uri="{BB962C8B-B14F-4D97-AF65-F5344CB8AC3E}">
        <p14:creationId xmlns:p14="http://schemas.microsoft.com/office/powerpoint/2010/main" val="92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323849" y="1581150"/>
            <a:ext cx="8496300" cy="3402806"/>
          </a:xfrm>
          <a:prstGeom prst="rect">
            <a:avLst/>
          </a:prstGeom>
        </p:spPr>
        <p:txBody>
          <a:bodyPr lIns="0" tIns="0" rIns="0" bIns="0"/>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pPr marL="342900" indent="-342900" defTabSz="540000">
              <a:spcAft>
                <a:spcPts val="0"/>
              </a:spcAft>
              <a:buClr>
                <a:srgbClr val="EE3135"/>
              </a:buClr>
              <a:buSzPct val="150000"/>
              <a:buFont typeface="Wingdings" panose="05000000000000000000" pitchFamily="2" charset="2"/>
              <a:buChar char="§"/>
            </a:pPr>
            <a:endParaRPr lang="ru-RU" dirty="0">
              <a:solidFill>
                <a:srgbClr val="5F5F5F"/>
              </a:solidFill>
            </a:endParaRPr>
          </a:p>
        </p:txBody>
      </p:sp>
      <p:sp>
        <p:nvSpPr>
          <p:cNvPr id="7" name="Title 3"/>
          <p:cNvSpPr txBox="1">
            <a:spLocks/>
          </p:cNvSpPr>
          <p:nvPr/>
        </p:nvSpPr>
        <p:spPr>
          <a:xfrm>
            <a:off x="304800" y="409297"/>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endParaRPr lang="ru-RU" sz="3800" b="1" spc="-100" dirty="0">
              <a:solidFill>
                <a:srgbClr val="EE3135"/>
              </a:solidFill>
            </a:endParaRPr>
          </a:p>
        </p:txBody>
      </p:sp>
      <p:sp>
        <p:nvSpPr>
          <p:cNvPr id="4" name="Title 3"/>
          <p:cNvSpPr>
            <a:spLocks noGrp="1"/>
          </p:cNvSpPr>
          <p:nvPr>
            <p:ph type="title"/>
          </p:nvPr>
        </p:nvSpPr>
        <p:spPr>
          <a:xfrm>
            <a:off x="304800" y="410400"/>
            <a:ext cx="8509281" cy="1441270"/>
          </a:xfrm>
        </p:spPr>
        <p:txBody>
          <a:bodyPr>
            <a:normAutofit fontScale="90000"/>
          </a:bodyPr>
          <a:lstStyle/>
          <a:p>
            <a:r>
              <a:rPr lang="en-US" dirty="0">
                <a:solidFill>
                  <a:srgbClr val="FF0000"/>
                </a:solidFill>
              </a:rPr>
              <a:t>Draft Government Decree </a:t>
            </a:r>
            <a:br>
              <a:rPr lang="en-US" dirty="0">
                <a:solidFill>
                  <a:srgbClr val="FF0000"/>
                </a:solidFill>
              </a:rPr>
            </a:br>
            <a:r>
              <a:rPr lang="en-US" dirty="0">
                <a:solidFill>
                  <a:srgbClr val="FF0000"/>
                </a:solidFill>
              </a:rPr>
              <a:t>on specifics of </a:t>
            </a:r>
            <a:r>
              <a:rPr lang="ru-RU" dirty="0">
                <a:solidFill>
                  <a:srgbClr val="FF0000"/>
                </a:solidFill>
              </a:rPr>
              <a:t> </a:t>
            </a:r>
            <a:r>
              <a:rPr lang="en-US" dirty="0">
                <a:solidFill>
                  <a:srgbClr val="FF0000"/>
                </a:solidFill>
              </a:rPr>
              <a:t>statutory labor rules in </a:t>
            </a:r>
            <a:r>
              <a:rPr lang="en-US" dirty="0" smtClean="0">
                <a:solidFill>
                  <a:srgbClr val="FF0000"/>
                </a:solidFill>
              </a:rPr>
              <a:t>2020</a:t>
            </a:r>
            <a:br>
              <a:rPr lang="en-US" dirty="0" smtClean="0">
                <a:solidFill>
                  <a:srgbClr val="FF0000"/>
                </a:solidFill>
              </a:rPr>
            </a:br>
            <a:r>
              <a:rPr lang="en-US" i="1" dirty="0" smtClean="0">
                <a:solidFill>
                  <a:schemeClr val="bg1">
                    <a:lumMod val="50000"/>
                  </a:schemeClr>
                </a:solidFill>
              </a:rPr>
              <a:t>As of now – </a:t>
            </a:r>
            <a:r>
              <a:rPr lang="en-US" i="1" dirty="0">
                <a:solidFill>
                  <a:schemeClr val="bg1">
                    <a:lumMod val="50000"/>
                  </a:schemeClr>
                </a:solidFill>
              </a:rPr>
              <a:t>revoked and materially redrafted by </a:t>
            </a:r>
            <a:r>
              <a:rPr lang="en-US" i="1" dirty="0" smtClean="0">
                <a:solidFill>
                  <a:schemeClr val="bg1">
                    <a:lumMod val="50000"/>
                  </a:schemeClr>
                </a:solidFill>
              </a:rPr>
              <a:t>Mintrud!</a:t>
            </a:r>
            <a:endParaRPr lang="en-US" i="1" dirty="0">
              <a:solidFill>
                <a:schemeClr val="bg1">
                  <a:lumMod val="50000"/>
                </a:schemeClr>
              </a:solidFill>
            </a:endParaRPr>
          </a:p>
        </p:txBody>
      </p:sp>
      <p:sp>
        <p:nvSpPr>
          <p:cNvPr id="11" name="Content Placeholder 5"/>
          <p:cNvSpPr>
            <a:spLocks noGrp="1"/>
          </p:cNvSpPr>
          <p:nvPr>
            <p:ph sz="quarter" idx="10"/>
          </p:nvPr>
        </p:nvSpPr>
        <p:spPr>
          <a:xfrm>
            <a:off x="315913" y="1851670"/>
            <a:ext cx="8496300" cy="3132286"/>
          </a:xfrm>
        </p:spPr>
        <p:txBody>
          <a:bodyPr>
            <a:noAutofit/>
          </a:bodyPr>
          <a:lstStyle/>
          <a:p>
            <a:pPr marL="342900" lvl="0" indent="-342900">
              <a:buClr>
                <a:schemeClr val="accent1"/>
              </a:buClr>
              <a:buFont typeface="Wingdings" panose="05000000000000000000" pitchFamily="2" charset="2"/>
              <a:buChar char="Ø"/>
            </a:pPr>
            <a:r>
              <a:rPr lang="en-US" sz="1800" strike="sngStrike" dirty="0" smtClean="0"/>
              <a:t>Notice of unilateral change in</a:t>
            </a:r>
            <a:r>
              <a:rPr lang="ru-RU" sz="1800" strike="sngStrike" dirty="0" smtClean="0"/>
              <a:t> </a:t>
            </a:r>
            <a:r>
              <a:rPr lang="en-US" sz="1800" strike="sngStrike" dirty="0" smtClean="0"/>
              <a:t>employment terms under  </a:t>
            </a:r>
            <a:r>
              <a:rPr lang="en-US" sz="1800" strike="sngStrike" dirty="0"/>
              <a:t>L</a:t>
            </a:r>
            <a:r>
              <a:rPr lang="en-US" sz="1800" strike="sngStrike" dirty="0" smtClean="0"/>
              <a:t>abor Code Art. </a:t>
            </a:r>
            <a:r>
              <a:rPr lang="ru-RU" sz="1800" strike="sngStrike" dirty="0" smtClean="0"/>
              <a:t>74 </a:t>
            </a:r>
            <a:r>
              <a:rPr lang="en-US" sz="1800" strike="sngStrike" dirty="0" smtClean="0"/>
              <a:t>– possible 2 weeks in advance (instead of 2 months by Code)</a:t>
            </a:r>
            <a:r>
              <a:rPr lang="ru-RU" sz="1800" b="1" dirty="0" smtClean="0"/>
              <a:t> </a:t>
            </a:r>
            <a:endParaRPr lang="en-US" sz="1800" b="1" dirty="0"/>
          </a:p>
          <a:p>
            <a:pPr marL="342900" lvl="0" indent="-342900">
              <a:buClr>
                <a:schemeClr val="accent1"/>
              </a:buClr>
              <a:buFont typeface="Wingdings" panose="05000000000000000000" pitchFamily="2" charset="2"/>
              <a:buChar char="Ø"/>
            </a:pPr>
            <a:r>
              <a:rPr lang="en-US" sz="1800" dirty="0" smtClean="0"/>
              <a:t>Deadline for notice of transfer to E-work books </a:t>
            </a:r>
            <a:r>
              <a:rPr lang="en-US" sz="1800" b="1" dirty="0" smtClean="0"/>
              <a:t>extended up to October 31, 2020</a:t>
            </a:r>
            <a:endParaRPr lang="en-US" sz="1800" b="1" dirty="0"/>
          </a:p>
          <a:p>
            <a:pPr marL="342900" lvl="0" indent="-342900">
              <a:buClr>
                <a:schemeClr val="accent1"/>
              </a:buClr>
              <a:buFont typeface="Wingdings" panose="05000000000000000000" pitchFamily="2" charset="2"/>
              <a:buChar char="Ø"/>
            </a:pPr>
            <a:r>
              <a:rPr lang="en-US" sz="1800" dirty="0" smtClean="0"/>
              <a:t>Employee’s written application and staff order are sufficient to transfer to distant work</a:t>
            </a:r>
            <a:endParaRPr lang="en-US" sz="1800" dirty="0"/>
          </a:p>
          <a:p>
            <a:pPr marL="342900" lvl="0" indent="-342900">
              <a:buClr>
                <a:schemeClr val="accent1"/>
              </a:buClr>
              <a:buFont typeface="Wingdings" panose="05000000000000000000" pitchFamily="2" charset="2"/>
              <a:buChar char="Ø"/>
            </a:pPr>
            <a:r>
              <a:rPr lang="en-US" sz="1800" dirty="0" smtClean="0"/>
              <a:t>Employer – Employee communication line may be set out by local policy</a:t>
            </a:r>
          </a:p>
          <a:p>
            <a:pPr marL="342900" lvl="0" indent="-342900">
              <a:buClr>
                <a:schemeClr val="accent1"/>
              </a:buClr>
              <a:buFont typeface="Wingdings" panose="05000000000000000000" pitchFamily="2" charset="2"/>
              <a:buChar char="Ø"/>
            </a:pPr>
            <a:r>
              <a:rPr lang="en-US" sz="1800" dirty="0" smtClean="0"/>
              <a:t>Employees in Northern Areas may use in 2021 their entitlement to employer-paid</a:t>
            </a:r>
            <a:r>
              <a:rPr lang="ru-RU" sz="1800" dirty="0" smtClean="0"/>
              <a:t> </a:t>
            </a:r>
            <a:r>
              <a:rPr lang="en-US" sz="1800" dirty="0" smtClean="0"/>
              <a:t>waybills and luggage on their way to place of summer rest and back not used in 2020</a:t>
            </a:r>
            <a:endParaRPr lang="en-US" sz="1800" dirty="0"/>
          </a:p>
        </p:txBody>
      </p:sp>
    </p:spTree>
    <p:extLst>
      <p:ext uri="{BB962C8B-B14F-4D97-AF65-F5344CB8AC3E}">
        <p14:creationId xmlns:p14="http://schemas.microsoft.com/office/powerpoint/2010/main" val="7812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323849" y="1581150"/>
            <a:ext cx="8496300" cy="3402806"/>
          </a:xfrm>
          <a:prstGeom prst="rect">
            <a:avLst/>
          </a:prstGeom>
        </p:spPr>
        <p:txBody>
          <a:bodyPr lIns="0" tIns="0" rIns="0" bIns="0"/>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pPr marL="342900" indent="-342900" defTabSz="540000">
              <a:spcAft>
                <a:spcPts val="0"/>
              </a:spcAft>
              <a:buClr>
                <a:srgbClr val="EE3135"/>
              </a:buClr>
              <a:buSzPct val="150000"/>
              <a:buFont typeface="Wingdings" panose="05000000000000000000" pitchFamily="2" charset="2"/>
              <a:buChar char="§"/>
            </a:pPr>
            <a:endParaRPr lang="ru-RU" dirty="0">
              <a:solidFill>
                <a:srgbClr val="5F5F5F"/>
              </a:solidFill>
            </a:endParaRPr>
          </a:p>
        </p:txBody>
      </p:sp>
      <p:sp>
        <p:nvSpPr>
          <p:cNvPr id="7" name="Title 3"/>
          <p:cNvSpPr txBox="1">
            <a:spLocks/>
          </p:cNvSpPr>
          <p:nvPr/>
        </p:nvSpPr>
        <p:spPr>
          <a:xfrm>
            <a:off x="304800" y="409297"/>
            <a:ext cx="6019800" cy="486053"/>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endParaRPr lang="ru-RU" sz="3800" b="1" spc="-100" dirty="0">
              <a:solidFill>
                <a:srgbClr val="EE3135"/>
              </a:solidFill>
            </a:endParaRPr>
          </a:p>
        </p:txBody>
      </p:sp>
      <p:sp>
        <p:nvSpPr>
          <p:cNvPr id="4" name="Title 3"/>
          <p:cNvSpPr>
            <a:spLocks noGrp="1"/>
          </p:cNvSpPr>
          <p:nvPr>
            <p:ph type="title"/>
          </p:nvPr>
        </p:nvSpPr>
        <p:spPr>
          <a:xfrm>
            <a:off x="304800" y="410398"/>
            <a:ext cx="8509281" cy="1441271"/>
          </a:xfrm>
        </p:spPr>
        <p:txBody>
          <a:bodyPr>
            <a:normAutofit fontScale="90000"/>
          </a:bodyPr>
          <a:lstStyle/>
          <a:p>
            <a:r>
              <a:rPr lang="en-US" dirty="0" smtClean="0">
                <a:solidFill>
                  <a:srgbClr val="FF0000"/>
                </a:solidFill>
              </a:rPr>
              <a:t>Draft Government Decree </a:t>
            </a:r>
            <a:br>
              <a:rPr lang="en-US" dirty="0" smtClean="0">
                <a:solidFill>
                  <a:srgbClr val="FF0000"/>
                </a:solidFill>
              </a:rPr>
            </a:br>
            <a:r>
              <a:rPr lang="en-US" dirty="0" smtClean="0">
                <a:solidFill>
                  <a:srgbClr val="FF0000"/>
                </a:solidFill>
              </a:rPr>
              <a:t>on specifics of </a:t>
            </a:r>
            <a:r>
              <a:rPr lang="ru-RU" dirty="0" smtClean="0">
                <a:solidFill>
                  <a:srgbClr val="FF0000"/>
                </a:solidFill>
              </a:rPr>
              <a:t> </a:t>
            </a:r>
            <a:r>
              <a:rPr lang="en-US" dirty="0" smtClean="0">
                <a:solidFill>
                  <a:srgbClr val="FF0000"/>
                </a:solidFill>
              </a:rPr>
              <a:t>statutory labor rules in 2020</a:t>
            </a:r>
            <a:br>
              <a:rPr lang="en-US" dirty="0" smtClean="0">
                <a:solidFill>
                  <a:srgbClr val="FF0000"/>
                </a:solidFill>
              </a:rPr>
            </a:br>
            <a:r>
              <a:rPr lang="en-US" i="1" dirty="0">
                <a:solidFill>
                  <a:schemeClr val="bg1">
                    <a:lumMod val="50000"/>
                  </a:schemeClr>
                </a:solidFill>
              </a:rPr>
              <a:t>As of now </a:t>
            </a:r>
            <a:r>
              <a:rPr lang="en-US" i="1" dirty="0" smtClean="0">
                <a:solidFill>
                  <a:schemeClr val="bg1">
                    <a:lumMod val="50000"/>
                  </a:schemeClr>
                </a:solidFill>
              </a:rPr>
              <a:t>– revoked and materially redrafted by Mintrud!</a:t>
            </a:r>
            <a:endParaRPr lang="en-US" dirty="0">
              <a:solidFill>
                <a:srgbClr val="FF0000"/>
              </a:solidFill>
            </a:endParaRPr>
          </a:p>
        </p:txBody>
      </p:sp>
      <p:sp>
        <p:nvSpPr>
          <p:cNvPr id="11" name="Content Placeholder 5"/>
          <p:cNvSpPr>
            <a:spLocks noGrp="1"/>
          </p:cNvSpPr>
          <p:nvPr>
            <p:ph sz="quarter" idx="10"/>
          </p:nvPr>
        </p:nvSpPr>
        <p:spPr>
          <a:xfrm>
            <a:off x="315913" y="2066102"/>
            <a:ext cx="8496300" cy="2917854"/>
          </a:xfrm>
        </p:spPr>
        <p:txBody>
          <a:bodyPr>
            <a:noAutofit/>
          </a:bodyPr>
          <a:lstStyle/>
          <a:p>
            <a:pPr marL="342900" lvl="0" indent="-342900">
              <a:buClr>
                <a:schemeClr val="accent1"/>
              </a:buClr>
              <a:buFont typeface="Wingdings" panose="05000000000000000000" pitchFamily="2" charset="2"/>
              <a:buChar char="Ø"/>
            </a:pPr>
            <a:r>
              <a:rPr lang="en-US" sz="1800" b="1" strike="sngStrike" dirty="0" smtClean="0"/>
              <a:t>Ban on employers’ option to introduce idle time regime </a:t>
            </a:r>
            <a:r>
              <a:rPr lang="en-US" sz="1800" strike="sngStrike" dirty="0" smtClean="0"/>
              <a:t>for employees who fall under restrictive measures</a:t>
            </a:r>
            <a:r>
              <a:rPr lang="en-US" sz="1800" strike="sngStrike" dirty="0"/>
              <a:t> </a:t>
            </a:r>
            <a:r>
              <a:rPr lang="en-US" sz="1800" strike="sngStrike" dirty="0" smtClean="0"/>
              <a:t>(forbidden to work)</a:t>
            </a:r>
            <a:endParaRPr lang="en-US" sz="1800" b="1" strike="sngStrike" dirty="0"/>
          </a:p>
          <a:p>
            <a:pPr marL="342900" lvl="0" indent="-342900">
              <a:buClr>
                <a:schemeClr val="accent1"/>
              </a:buClr>
              <a:buFont typeface="Wingdings" panose="05000000000000000000" pitchFamily="2" charset="2"/>
              <a:buChar char="Ø"/>
            </a:pPr>
            <a:r>
              <a:rPr lang="en-US" sz="1800" dirty="0" smtClean="0"/>
              <a:t>Parties may agree on </a:t>
            </a:r>
            <a:r>
              <a:rPr lang="en-US" sz="1800" b="1" dirty="0" smtClean="0"/>
              <a:t>unscheduled annual paid vacations</a:t>
            </a:r>
            <a:r>
              <a:rPr lang="en-US" sz="1800" dirty="0" smtClean="0"/>
              <a:t>, including on deadline to pay vacation allowance</a:t>
            </a:r>
            <a:endParaRPr lang="en-US" sz="1800" dirty="0"/>
          </a:p>
          <a:p>
            <a:pPr marL="342900" lvl="0" indent="-342900">
              <a:buClr>
                <a:schemeClr val="accent1"/>
              </a:buClr>
              <a:buFont typeface="Wingdings" panose="05000000000000000000" pitchFamily="2" charset="2"/>
              <a:buChar char="Ø"/>
            </a:pPr>
            <a:r>
              <a:rPr lang="en-US" sz="1800" b="1" strike="sngStrike" dirty="0" smtClean="0"/>
              <a:t>Employment termination </a:t>
            </a:r>
            <a:r>
              <a:rPr lang="en-US" sz="1800" strike="sngStrike" dirty="0" smtClean="0"/>
              <a:t>during restrictive measures period is possible ONLY by </a:t>
            </a:r>
            <a:r>
              <a:rPr lang="en-US" sz="1800" b="1" strike="sngStrike" dirty="0" smtClean="0"/>
              <a:t>parties’ agreement or by employee’s resignation</a:t>
            </a:r>
            <a:endParaRPr lang="en-US" sz="1800" b="1" strike="sngStrike" dirty="0"/>
          </a:p>
          <a:p>
            <a:pPr marL="342900" lvl="0" indent="-342900">
              <a:buClr>
                <a:schemeClr val="accent1"/>
              </a:buClr>
              <a:buFont typeface="Wingdings" panose="05000000000000000000" pitchFamily="2" charset="2"/>
              <a:buChar char="Ø"/>
            </a:pPr>
            <a:r>
              <a:rPr lang="en-US" sz="1800" b="1" strike="sngStrike" dirty="0" smtClean="0"/>
              <a:t>Termination notice </a:t>
            </a:r>
            <a:r>
              <a:rPr lang="en-US" sz="1800" strike="sngStrike" dirty="0" smtClean="0"/>
              <a:t>(in cases allowed by law) is still possible during restrictive period</a:t>
            </a:r>
            <a:r>
              <a:rPr lang="ru-RU" sz="1800" strike="sngStrike" dirty="0" smtClean="0"/>
              <a:t>, </a:t>
            </a:r>
            <a:r>
              <a:rPr lang="en-US" sz="1800" b="1" strike="sngStrike" dirty="0" smtClean="0"/>
              <a:t>but termination cannot be effected </a:t>
            </a:r>
            <a:r>
              <a:rPr lang="en-US" sz="1800" strike="sngStrike" dirty="0" smtClean="0"/>
              <a:t>earlier than first working day upon restrictions are lifted</a:t>
            </a:r>
            <a:endParaRPr lang="en-US" sz="1800" b="1" strike="sngStrike" dirty="0"/>
          </a:p>
        </p:txBody>
      </p:sp>
    </p:spTree>
    <p:extLst>
      <p:ext uri="{BB962C8B-B14F-4D97-AF65-F5344CB8AC3E}">
        <p14:creationId xmlns:p14="http://schemas.microsoft.com/office/powerpoint/2010/main" val="141602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GB" dirty="0"/>
              <a:t>1</a:t>
            </a:r>
          </a:p>
        </p:txBody>
      </p:sp>
      <p:sp>
        <p:nvSpPr>
          <p:cNvPr id="9" name="Title 8"/>
          <p:cNvSpPr>
            <a:spLocks noGrp="1"/>
          </p:cNvSpPr>
          <p:nvPr>
            <p:ph type="ctrTitle"/>
          </p:nvPr>
        </p:nvSpPr>
        <p:spPr>
          <a:xfrm>
            <a:off x="1295400" y="2114550"/>
            <a:ext cx="7527925" cy="1524000"/>
          </a:xfrm>
        </p:spPr>
        <p:txBody>
          <a:bodyPr/>
          <a:lstStyle/>
          <a:p>
            <a:r>
              <a:rPr lang="en-US" sz="3800" dirty="0" smtClean="0"/>
              <a:t>REVIVAL RULES:</a:t>
            </a:r>
            <a:br>
              <a:rPr lang="en-US" sz="3800" dirty="0" smtClean="0"/>
            </a:br>
            <a:r>
              <a:rPr lang="en-US" sz="3800" dirty="0" smtClean="0"/>
              <a:t>New regulations following June </a:t>
            </a:r>
            <a:r>
              <a:rPr lang="ru-RU" sz="3800" dirty="0" smtClean="0"/>
              <a:t>6</a:t>
            </a:r>
            <a:endParaRPr lang="en-GB" sz="3800" dirty="0"/>
          </a:p>
        </p:txBody>
      </p:sp>
    </p:spTree>
    <p:extLst>
      <p:ext uri="{BB962C8B-B14F-4D97-AF65-F5344CB8AC3E}">
        <p14:creationId xmlns:p14="http://schemas.microsoft.com/office/powerpoint/2010/main" val="412150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96963" y="1581150"/>
            <a:ext cx="5059213" cy="1998712"/>
          </a:xfrm>
        </p:spPr>
        <p:txBody>
          <a:bodyPr>
            <a:normAutofit/>
          </a:bodyPr>
          <a:lstStyle/>
          <a:p>
            <a:r>
              <a:rPr lang="en-US" dirty="0" smtClean="0"/>
              <a:t>QUESTIONS?</a:t>
            </a:r>
            <a:endParaRPr lang="ru-RU" dirty="0"/>
          </a:p>
        </p:txBody>
      </p:sp>
    </p:spTree>
    <p:extLst>
      <p:ext uri="{BB962C8B-B14F-4D97-AF65-F5344CB8AC3E}">
        <p14:creationId xmlns:p14="http://schemas.microsoft.com/office/powerpoint/2010/main" val="23147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870" y="1635999"/>
            <a:ext cx="720000" cy="900000"/>
          </a:xfrm>
          <a:prstGeom prst="rect">
            <a:avLst/>
          </a:prstGeom>
        </p:spPr>
      </p:pic>
      <p:sp>
        <p:nvSpPr>
          <p:cNvPr id="10" name="TextBox 5"/>
          <p:cNvSpPr txBox="1"/>
          <p:nvPr/>
        </p:nvSpPr>
        <p:spPr>
          <a:xfrm>
            <a:off x="1828284" y="2694823"/>
            <a:ext cx="115212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ru-RU" sz="800" dirty="0">
                <a:solidFill>
                  <a:srgbClr val="FFFFFF"/>
                </a:solidFill>
              </a:rPr>
              <a:t>Евгений </a:t>
            </a:r>
            <a:r>
              <a:rPr lang="ru-RU" sz="800" dirty="0" err="1">
                <a:solidFill>
                  <a:srgbClr val="FFFFFF"/>
                </a:solidFill>
              </a:rPr>
              <a:t>Рейзман</a:t>
            </a:r>
            <a:endParaRPr lang="ru-RU" sz="800" dirty="0">
              <a:solidFill>
                <a:srgbClr val="FFFFFF"/>
              </a:solidFill>
            </a:endParaRPr>
          </a:p>
          <a:p>
            <a:pPr lvl="0">
              <a:defRPr/>
            </a:pPr>
            <a:r>
              <a:rPr lang="ru-RU" sz="800" dirty="0">
                <a:solidFill>
                  <a:srgbClr val="FFFFFF"/>
                </a:solidFill>
              </a:rPr>
              <a:t>Советник</a:t>
            </a:r>
          </a:p>
          <a:p>
            <a:pPr lvl="0">
              <a:defRPr/>
            </a:pPr>
            <a:r>
              <a:rPr kumimoji="0" lang="en-US" sz="800" b="0" i="0" u="none" strike="noStrike" kern="1200" cap="none" spc="0" normalizeH="0" baseline="0" noProof="0" dirty="0" smtClean="0">
                <a:ln>
                  <a:noFill/>
                </a:ln>
                <a:solidFill>
                  <a:srgbClr val="FFFFFF"/>
                </a:solidFill>
                <a:effectLst/>
                <a:uLnTx/>
                <a:uFillTx/>
                <a:latin typeface="Arial"/>
              </a:rPr>
              <a:t>tel</a:t>
            </a:r>
            <a:r>
              <a:rPr kumimoji="0" lang="en-US" sz="800" b="0" i="0" u="none" strike="noStrike" kern="1200" cap="none" spc="0" normalizeH="0" baseline="0" noProof="0" dirty="0">
                <a:ln>
                  <a:noFill/>
                </a:ln>
                <a:solidFill>
                  <a:srgbClr val="FFFFFF"/>
                </a:solidFill>
                <a:effectLst/>
                <a:uLnTx/>
                <a:uFillTx/>
                <a:latin typeface="Arial"/>
              </a:rPr>
              <a:t>. </a:t>
            </a:r>
            <a:r>
              <a:rPr lang="en-US" sz="800" dirty="0">
                <a:solidFill>
                  <a:srgbClr val="FFFFFF"/>
                </a:solidFill>
              </a:rPr>
              <a:t>+7 962 9764332</a:t>
            </a:r>
            <a:r>
              <a:rPr lang="en-US" sz="800" dirty="0" smtClean="0">
                <a:solidFill>
                  <a:srgbClr val="FFFFFF"/>
                </a:solidFill>
              </a:rPr>
              <a:t/>
            </a:r>
            <a:br>
              <a:rPr lang="en-US" sz="800" dirty="0" smtClean="0">
                <a:solidFill>
                  <a:srgbClr val="FFFFFF"/>
                </a:solidFill>
              </a:rPr>
            </a:br>
            <a:r>
              <a:rPr lang="en-US" sz="800" dirty="0" err="1" smtClean="0">
                <a:solidFill>
                  <a:srgbClr val="FFFFFF"/>
                </a:solidFill>
              </a:rPr>
              <a:t>Evgeny.Reyzman</a:t>
            </a:r>
            <a:r>
              <a:rPr lang="en-US" sz="800" dirty="0" smtClean="0">
                <a:solidFill>
                  <a:srgbClr val="FFFFFF"/>
                </a:solidFill>
              </a:rPr>
              <a:t>@</a:t>
            </a:r>
            <a:br>
              <a:rPr lang="en-US" sz="800" dirty="0" smtClean="0">
                <a:solidFill>
                  <a:srgbClr val="FFFFFF"/>
                </a:solidFill>
              </a:rPr>
            </a:br>
            <a:r>
              <a:rPr lang="en-US" sz="800" dirty="0" smtClean="0">
                <a:solidFill>
                  <a:srgbClr val="FFFFFF"/>
                </a:solidFill>
              </a:rPr>
              <a:t>bakermckenzie.com</a:t>
            </a:r>
            <a:endParaRPr kumimoji="0" lang="en-US" sz="800" b="0" i="0" u="none" strike="noStrike" kern="1200" cap="none" spc="0" normalizeH="0" baseline="0" noProof="0" dirty="0">
              <a:ln>
                <a:noFill/>
              </a:ln>
              <a:solidFill>
                <a:srgbClr val="FFFFFF"/>
              </a:solidFill>
              <a:effectLst/>
              <a:uLnTx/>
              <a:uFillTx/>
              <a:latin typeface="Arial"/>
            </a:endParaRPr>
          </a:p>
        </p:txBody>
      </p:sp>
      <p:sp>
        <p:nvSpPr>
          <p:cNvPr id="12" name="TextBox 5"/>
          <p:cNvSpPr txBox="1"/>
          <p:nvPr/>
        </p:nvSpPr>
        <p:spPr>
          <a:xfrm>
            <a:off x="604148" y="2692406"/>
            <a:ext cx="115212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800" noProof="0" dirty="0" smtClean="0">
                <a:solidFill>
                  <a:srgbClr val="FFFFFF"/>
                </a:solidFill>
                <a:latin typeface="Arial"/>
              </a:rPr>
              <a:t>Елена Кукушкина	</a:t>
            </a:r>
            <a:endParaRPr kumimoji="0" lang="en-US" sz="800" b="0" i="0" u="none" strike="noStrike" kern="1200" cap="none" spc="0" normalizeH="0" baseline="0" noProof="0" dirty="0" smtClean="0">
              <a:ln>
                <a:noFill/>
              </a:ln>
              <a:solidFill>
                <a:srgbClr val="FFFFFF"/>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FFFFFF"/>
                </a:solidFill>
                <a:effectLst/>
                <a:uLnTx/>
                <a:uFillTx/>
                <a:latin typeface="Arial"/>
              </a:rPr>
              <a:t>Советник</a:t>
            </a:r>
            <a:endParaRPr kumimoji="0" lang="en-US" sz="800" b="0" i="0" u="none" strike="noStrike" kern="1200" cap="none" spc="0" normalizeH="0" baseline="0" noProof="0" dirty="0" smtClean="0">
              <a:ln>
                <a:noFill/>
              </a:ln>
              <a:solidFill>
                <a:srgbClr val="FFFFFF"/>
              </a:solidFill>
              <a:effectLst/>
              <a:uLnTx/>
              <a:uFillTx/>
              <a:latin typeface="Arial"/>
            </a:endParaRPr>
          </a:p>
          <a:p>
            <a:pPr lvl="0">
              <a:defRPr/>
            </a:pPr>
            <a:r>
              <a:rPr kumimoji="0" lang="en-US" sz="800" b="0" i="0" u="none" strike="noStrike" kern="1200" cap="none" spc="0" normalizeH="0" baseline="0" noProof="0" dirty="0" smtClean="0">
                <a:ln>
                  <a:noFill/>
                </a:ln>
                <a:solidFill>
                  <a:srgbClr val="FFFFFF"/>
                </a:solidFill>
                <a:effectLst/>
                <a:uLnTx/>
                <a:uFillTx/>
                <a:latin typeface="Arial"/>
              </a:rPr>
              <a:t>tel</a:t>
            </a:r>
            <a:r>
              <a:rPr kumimoji="0" lang="en-US" sz="800" b="0" i="0" u="none" strike="noStrike" kern="1200" cap="none" spc="0" normalizeH="0" baseline="0" noProof="0" dirty="0">
                <a:ln>
                  <a:noFill/>
                </a:ln>
                <a:solidFill>
                  <a:srgbClr val="FFFFFF"/>
                </a:solidFill>
                <a:effectLst/>
                <a:uLnTx/>
                <a:uFillTx/>
                <a:latin typeface="Arial"/>
              </a:rPr>
              <a:t>. </a:t>
            </a:r>
            <a:r>
              <a:rPr lang="en-US" sz="800" dirty="0">
                <a:solidFill>
                  <a:srgbClr val="FFFFFF"/>
                </a:solidFill>
              </a:rPr>
              <a:t>+7 965 1874531</a:t>
            </a:r>
            <a:r>
              <a:rPr lang="en-US" sz="800" dirty="0" smtClean="0">
                <a:solidFill>
                  <a:srgbClr val="FFFFFF"/>
                </a:solidFill>
              </a:rPr>
              <a:t/>
            </a:r>
            <a:br>
              <a:rPr lang="en-US" sz="800" dirty="0" smtClean="0">
                <a:solidFill>
                  <a:srgbClr val="FFFFFF"/>
                </a:solidFill>
              </a:rPr>
            </a:br>
            <a:r>
              <a:rPr lang="en-US" sz="800" dirty="0">
                <a:solidFill>
                  <a:srgbClr val="FFFFFF"/>
                </a:solidFill>
              </a:rPr>
              <a:t>Elena.Kukushkina@bakermckenzie.com</a:t>
            </a:r>
            <a:endParaRPr kumimoji="0" lang="en-US" sz="800" b="0" i="0" u="none" strike="noStrike" kern="1200" cap="none" spc="0" normalizeH="0" baseline="0" noProof="0" dirty="0">
              <a:ln>
                <a:noFill/>
              </a:ln>
              <a:solidFill>
                <a:srgbClr val="FFFFFF"/>
              </a:solidFill>
              <a:effectLst/>
              <a:uLnTx/>
              <a:uFillTx/>
              <a:latin typeface="Arial"/>
            </a:endParaRPr>
          </a:p>
        </p:txBody>
      </p:sp>
      <p:sp>
        <p:nvSpPr>
          <p:cNvPr id="14" name="TextBox 5"/>
          <p:cNvSpPr txBox="1"/>
          <p:nvPr/>
        </p:nvSpPr>
        <p:spPr>
          <a:xfrm>
            <a:off x="4491507" y="2694823"/>
            <a:ext cx="115212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ru-RU" sz="800" dirty="0">
                <a:solidFill>
                  <a:srgbClr val="FFFFFF"/>
                </a:solidFill>
              </a:rPr>
              <a:t>Елена </a:t>
            </a:r>
            <a:r>
              <a:rPr lang="ru-RU" sz="800" dirty="0" err="1">
                <a:solidFill>
                  <a:srgbClr val="FFFFFF"/>
                </a:solidFill>
              </a:rPr>
              <a:t>Питиримова</a:t>
            </a:r>
            <a:endParaRPr lang="ru-RU" sz="800" dirty="0">
              <a:solidFill>
                <a:srgbClr val="FFFFFF"/>
              </a:solidFill>
            </a:endParaRPr>
          </a:p>
          <a:p>
            <a:pPr lvl="0">
              <a:defRPr/>
            </a:pPr>
            <a:r>
              <a:rPr lang="ru-RU" sz="800" dirty="0">
                <a:solidFill>
                  <a:srgbClr val="FFFFFF"/>
                </a:solidFill>
              </a:rPr>
              <a:t>Юрист</a:t>
            </a:r>
          </a:p>
          <a:p>
            <a:pPr lvl="0">
              <a:defRPr/>
            </a:pPr>
            <a:r>
              <a:rPr lang="en-US" sz="800" dirty="0" smtClean="0">
                <a:solidFill>
                  <a:srgbClr val="FFFFFF"/>
                </a:solidFill>
              </a:rPr>
              <a:t>tel. +7 </a:t>
            </a:r>
            <a:r>
              <a:rPr lang="en-US" sz="800" dirty="0">
                <a:solidFill>
                  <a:srgbClr val="FFFFFF"/>
                </a:solidFill>
              </a:rPr>
              <a:t>965 3236837</a:t>
            </a:r>
            <a:r>
              <a:rPr lang="en-US" sz="800" dirty="0" smtClean="0">
                <a:solidFill>
                  <a:srgbClr val="FFFFFF"/>
                </a:solidFill>
              </a:rPr>
              <a:t/>
            </a:r>
            <a:br>
              <a:rPr lang="en-US" sz="800" dirty="0" smtClean="0">
                <a:solidFill>
                  <a:srgbClr val="FFFFFF"/>
                </a:solidFill>
              </a:rPr>
            </a:br>
            <a:r>
              <a:rPr lang="en-US" sz="800" dirty="0" err="1" smtClean="0">
                <a:solidFill>
                  <a:srgbClr val="FFFFFF"/>
                </a:solidFill>
              </a:rPr>
              <a:t>Elena.Pitirimova</a:t>
            </a:r>
            <a:r>
              <a:rPr lang="en-US" sz="800" dirty="0" smtClean="0">
                <a:solidFill>
                  <a:srgbClr val="FFFFFF"/>
                </a:solidFill>
              </a:rPr>
              <a:t>@</a:t>
            </a:r>
            <a:br>
              <a:rPr lang="en-US" sz="800" dirty="0" smtClean="0">
                <a:solidFill>
                  <a:srgbClr val="FFFFFF"/>
                </a:solidFill>
              </a:rPr>
            </a:br>
            <a:r>
              <a:rPr lang="en-US" sz="800" dirty="0" smtClean="0">
                <a:solidFill>
                  <a:srgbClr val="FFFFFF"/>
                </a:solidFill>
              </a:rPr>
              <a:t>bakermckenzie.com</a:t>
            </a:r>
            <a:endParaRPr kumimoji="0" lang="en-US" sz="800" b="0" i="0" u="none" strike="noStrike" kern="1200" cap="none" spc="0" normalizeH="0" baseline="0" noProof="0" dirty="0">
              <a:ln>
                <a:noFill/>
              </a:ln>
              <a:solidFill>
                <a:srgbClr val="FFFFFF"/>
              </a:solidFill>
              <a:effectLst/>
              <a:uLnTx/>
              <a:uFillTx/>
              <a:latin typeface="Arial"/>
            </a:endParaRPr>
          </a:p>
        </p:txBody>
      </p:sp>
      <p:sp>
        <p:nvSpPr>
          <p:cNvPr id="13" name="TextBox 5"/>
          <p:cNvSpPr txBox="1"/>
          <p:nvPr/>
        </p:nvSpPr>
        <p:spPr>
          <a:xfrm>
            <a:off x="5868144" y="2694823"/>
            <a:ext cx="115212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ru-RU" sz="800" dirty="0">
                <a:solidFill>
                  <a:srgbClr val="FFFFFF"/>
                </a:solidFill>
              </a:rPr>
              <a:t>Нина Могутова</a:t>
            </a:r>
            <a:r>
              <a:rPr lang="ru-RU" sz="800" noProof="0" dirty="0" smtClean="0">
                <a:solidFill>
                  <a:srgbClr val="FFFFFF"/>
                </a:solidFill>
                <a:latin typeface="Arial"/>
              </a:rPr>
              <a:t>	</a:t>
            </a:r>
            <a:endParaRPr kumimoji="0" lang="en-US" sz="800" b="0" i="0" u="none" strike="noStrike" kern="1200" cap="none" spc="0" normalizeH="0" baseline="0" noProof="0" dirty="0" smtClean="0">
              <a:ln>
                <a:noFill/>
              </a:ln>
              <a:solidFill>
                <a:srgbClr val="FFFFFF"/>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FFFFFF"/>
                </a:solidFill>
                <a:effectLst/>
                <a:uLnTx/>
                <a:uFillTx/>
                <a:latin typeface="Arial"/>
              </a:rPr>
              <a:t>Юрист</a:t>
            </a:r>
            <a:endParaRPr kumimoji="0" lang="en-US" sz="800" b="0" i="0" u="none" strike="noStrike" kern="1200" cap="none" spc="0" normalizeH="0" baseline="0" noProof="0" dirty="0" smtClean="0">
              <a:ln>
                <a:noFill/>
              </a:ln>
              <a:solidFill>
                <a:srgbClr val="FFFFFF"/>
              </a:solidFill>
              <a:effectLst/>
              <a:uLnTx/>
              <a:uFillTx/>
              <a:latin typeface="Arial"/>
            </a:endParaRPr>
          </a:p>
          <a:p>
            <a:pPr lvl="0">
              <a:defRPr/>
            </a:pPr>
            <a:r>
              <a:rPr lang="en-US" sz="800" dirty="0" smtClean="0">
                <a:solidFill>
                  <a:srgbClr val="FFFFFF"/>
                </a:solidFill>
              </a:rPr>
              <a:t>tel. +7 </a:t>
            </a:r>
            <a:r>
              <a:rPr lang="en-US" sz="800" dirty="0">
                <a:solidFill>
                  <a:srgbClr val="FFFFFF"/>
                </a:solidFill>
              </a:rPr>
              <a:t>963 9614126</a:t>
            </a:r>
            <a:r>
              <a:rPr lang="en-US" sz="800" dirty="0" smtClean="0">
                <a:solidFill>
                  <a:srgbClr val="FFFFFF"/>
                </a:solidFill>
              </a:rPr>
              <a:t/>
            </a:r>
            <a:br>
              <a:rPr lang="en-US" sz="800" dirty="0" smtClean="0">
                <a:solidFill>
                  <a:srgbClr val="FFFFFF"/>
                </a:solidFill>
              </a:rPr>
            </a:br>
            <a:r>
              <a:rPr lang="en-US" sz="800" dirty="0" err="1" smtClean="0">
                <a:solidFill>
                  <a:srgbClr val="FFFFFF"/>
                </a:solidFill>
              </a:rPr>
              <a:t>Nina.Mogutova</a:t>
            </a:r>
            <a:r>
              <a:rPr lang="en-US" sz="800" dirty="0" smtClean="0">
                <a:solidFill>
                  <a:srgbClr val="FFFFFF"/>
                </a:solidFill>
              </a:rPr>
              <a:t>@</a:t>
            </a:r>
            <a:br>
              <a:rPr lang="en-US" sz="800" dirty="0" smtClean="0">
                <a:solidFill>
                  <a:srgbClr val="FFFFFF"/>
                </a:solidFill>
              </a:rPr>
            </a:br>
            <a:r>
              <a:rPr lang="en-US" sz="800" dirty="0" smtClean="0">
                <a:solidFill>
                  <a:srgbClr val="FFFFFF"/>
                </a:solidFill>
              </a:rPr>
              <a:t>bakermckenzie.com</a:t>
            </a:r>
            <a:endParaRPr kumimoji="0" lang="en-US" sz="800" b="0" i="0" u="none" strike="noStrike" kern="1200" cap="none" spc="0" normalizeH="0" baseline="0" noProof="0" dirty="0">
              <a:ln>
                <a:noFill/>
              </a:ln>
              <a:solidFill>
                <a:srgbClr val="FFFFFF"/>
              </a:solidFill>
              <a:effectLst/>
              <a:uLnTx/>
              <a:uFillTx/>
              <a:latin typeface="Arial"/>
            </a:endParaRPr>
          </a:p>
        </p:txBody>
      </p:sp>
      <p:sp>
        <p:nvSpPr>
          <p:cNvPr id="16" name="TextBox 5"/>
          <p:cNvSpPr txBox="1"/>
          <p:nvPr/>
        </p:nvSpPr>
        <p:spPr>
          <a:xfrm>
            <a:off x="7092280" y="2697240"/>
            <a:ext cx="115212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ru-RU" sz="800" dirty="0">
                <a:solidFill>
                  <a:srgbClr val="FFFFFF"/>
                </a:solidFill>
              </a:rPr>
              <a:t>Марина </a:t>
            </a:r>
            <a:r>
              <a:rPr lang="ru-RU" sz="800" dirty="0" err="1" smtClean="0">
                <a:solidFill>
                  <a:srgbClr val="FFFFFF"/>
                </a:solidFill>
              </a:rPr>
              <a:t>Купцова</a:t>
            </a:r>
            <a:r>
              <a:rPr lang="en-US" sz="800" dirty="0" smtClean="0">
                <a:solidFill>
                  <a:srgbClr val="FFFFFF"/>
                </a:solidFill>
              </a:rPr>
              <a:t/>
            </a:r>
            <a:br>
              <a:rPr lang="en-US" sz="800" dirty="0" smtClean="0">
                <a:solidFill>
                  <a:srgbClr val="FFFFFF"/>
                </a:solidFill>
              </a:rPr>
            </a:br>
            <a:r>
              <a:rPr kumimoji="0" lang="ru-RU" sz="800" b="0" i="0" u="none" strike="noStrike" kern="1200" cap="none" spc="0" normalizeH="0" baseline="0" noProof="0" dirty="0" smtClean="0">
                <a:ln>
                  <a:noFill/>
                </a:ln>
                <a:solidFill>
                  <a:srgbClr val="FFFFFF"/>
                </a:solidFill>
                <a:effectLst/>
                <a:uLnTx/>
                <a:uFillTx/>
                <a:latin typeface="Arial"/>
              </a:rPr>
              <a:t>Юрист</a:t>
            </a:r>
            <a:endParaRPr kumimoji="0" lang="en-US" sz="800" b="0" i="0" u="none" strike="noStrike" kern="1200" cap="none" spc="0" normalizeH="0" baseline="0" noProof="0" dirty="0" smtClean="0">
              <a:ln>
                <a:noFill/>
              </a:ln>
              <a:solidFill>
                <a:srgbClr val="FFFFFF"/>
              </a:solidFill>
              <a:effectLst/>
              <a:uLnTx/>
              <a:uFillTx/>
              <a:latin typeface="Arial"/>
            </a:endParaRPr>
          </a:p>
          <a:p>
            <a:pPr lvl="0">
              <a:defRPr/>
            </a:pPr>
            <a:r>
              <a:rPr kumimoji="0" lang="en-US" sz="800" b="0" i="0" u="none" strike="noStrike" kern="1200" cap="none" spc="0" normalizeH="0" baseline="0" noProof="0" dirty="0" smtClean="0">
                <a:ln>
                  <a:noFill/>
                </a:ln>
                <a:solidFill>
                  <a:srgbClr val="FFFFFF"/>
                </a:solidFill>
                <a:effectLst/>
                <a:uLnTx/>
                <a:uFillTx/>
                <a:latin typeface="Arial"/>
              </a:rPr>
              <a:t>tel. </a:t>
            </a:r>
            <a:r>
              <a:rPr lang="en-US" sz="800" dirty="0">
                <a:solidFill>
                  <a:srgbClr val="FFFFFF"/>
                </a:solidFill>
              </a:rPr>
              <a:t>+</a:t>
            </a:r>
            <a:r>
              <a:rPr lang="en-US" sz="800" dirty="0" smtClean="0">
                <a:solidFill>
                  <a:srgbClr val="FFFFFF"/>
                </a:solidFill>
              </a:rPr>
              <a:t>7 903 2260583</a:t>
            </a:r>
            <a:br>
              <a:rPr lang="en-US" sz="800" dirty="0" smtClean="0">
                <a:solidFill>
                  <a:srgbClr val="FFFFFF"/>
                </a:solidFill>
              </a:rPr>
            </a:br>
            <a:r>
              <a:rPr lang="en-US" sz="800" dirty="0" err="1" smtClean="0">
                <a:solidFill>
                  <a:srgbClr val="FFFFFF"/>
                </a:solidFill>
              </a:rPr>
              <a:t>Marina.Kuptsova</a:t>
            </a:r>
            <a:r>
              <a:rPr lang="en-US" sz="800" dirty="0" smtClean="0">
                <a:solidFill>
                  <a:srgbClr val="FFFFFF"/>
                </a:solidFill>
              </a:rPr>
              <a:t>@</a:t>
            </a:r>
            <a:br>
              <a:rPr lang="en-US" sz="800" dirty="0" smtClean="0">
                <a:solidFill>
                  <a:srgbClr val="FFFFFF"/>
                </a:solidFill>
              </a:rPr>
            </a:br>
            <a:r>
              <a:rPr lang="en-US" sz="800" dirty="0" smtClean="0">
                <a:solidFill>
                  <a:srgbClr val="FFFFFF"/>
                </a:solidFill>
              </a:rPr>
              <a:t>bakermckenzie.com</a:t>
            </a:r>
            <a:endParaRPr kumimoji="0" lang="en-US" sz="800" b="0" i="0" u="none" strike="noStrike" kern="1200" cap="none" spc="0" normalizeH="0" baseline="0" noProof="0" dirty="0">
              <a:ln>
                <a:noFill/>
              </a:ln>
              <a:solidFill>
                <a:srgbClr val="FFFFFF"/>
              </a:solidFill>
              <a:effectLst/>
              <a:uLnTx/>
              <a:uFillTx/>
              <a:latin typeface="Aria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841" y="1624149"/>
            <a:ext cx="720000" cy="900000"/>
          </a:xfrm>
          <a:prstGeom prst="rect">
            <a:avLst/>
          </a:prstGeom>
        </p:spPr>
      </p:pic>
      <p:sp>
        <p:nvSpPr>
          <p:cNvPr id="18" name="TextBox 5"/>
          <p:cNvSpPr txBox="1"/>
          <p:nvPr/>
        </p:nvSpPr>
        <p:spPr>
          <a:xfrm>
            <a:off x="3196386" y="2692406"/>
            <a:ext cx="1331639"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800" dirty="0" smtClean="0">
                <a:solidFill>
                  <a:srgbClr val="FFFFFF"/>
                </a:solidFill>
                <a:latin typeface="Arial"/>
              </a:rPr>
              <a:t>Георгий </a:t>
            </a:r>
            <a:r>
              <a:rPr lang="ru-RU" sz="800" dirty="0" err="1" smtClean="0">
                <a:solidFill>
                  <a:srgbClr val="FFFFFF"/>
                </a:solidFill>
                <a:latin typeface="Arial"/>
              </a:rPr>
              <a:t>Мжаванадзе</a:t>
            </a:r>
            <a:endParaRPr kumimoji="0" lang="en-US" sz="800" b="0" i="0" u="none" strike="noStrike" kern="1200" cap="none" spc="0" normalizeH="0" baseline="0" noProof="0" dirty="0" smtClean="0">
              <a:ln>
                <a:noFill/>
              </a:ln>
              <a:solidFill>
                <a:srgbClr val="FFFFFF"/>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rgbClr val="FFFFFF"/>
                </a:solidFill>
                <a:effectLst/>
                <a:uLnTx/>
                <a:uFillTx/>
                <a:latin typeface="Arial"/>
              </a:rPr>
              <a:t>Юрист</a:t>
            </a:r>
            <a:endParaRPr kumimoji="0" lang="en-US" sz="800" b="0" i="0" u="none" strike="noStrike" kern="1200" cap="none" spc="0" normalizeH="0" baseline="0" noProof="0" dirty="0" smtClean="0">
              <a:ln>
                <a:noFill/>
              </a:ln>
              <a:solidFill>
                <a:srgbClr val="FFFFFF"/>
              </a:solidFill>
              <a:effectLst/>
              <a:uLnTx/>
              <a:uFillTx/>
              <a:latin typeface="Arial"/>
            </a:endParaRPr>
          </a:p>
          <a:p>
            <a:pPr lvl="0">
              <a:defRPr/>
            </a:pPr>
            <a:r>
              <a:rPr kumimoji="0" lang="en-US" sz="800" b="0" i="0" u="none" strike="noStrike" kern="1200" cap="none" spc="0" normalizeH="0" baseline="0" noProof="0" dirty="0" smtClean="0">
                <a:ln>
                  <a:noFill/>
                </a:ln>
                <a:solidFill>
                  <a:srgbClr val="FFFFFF"/>
                </a:solidFill>
                <a:effectLst/>
                <a:uLnTx/>
                <a:uFillTx/>
                <a:latin typeface="Arial"/>
              </a:rPr>
              <a:t>tel</a:t>
            </a:r>
            <a:r>
              <a:rPr kumimoji="0" lang="en-US" sz="800" b="0" i="0" u="none" strike="noStrike" kern="1200" cap="none" spc="0" normalizeH="0" baseline="0" noProof="0" dirty="0">
                <a:ln>
                  <a:noFill/>
                </a:ln>
                <a:solidFill>
                  <a:srgbClr val="FFFFFF"/>
                </a:solidFill>
                <a:effectLst/>
                <a:uLnTx/>
                <a:uFillTx/>
                <a:latin typeface="Arial"/>
              </a:rPr>
              <a:t>. </a:t>
            </a:r>
            <a:r>
              <a:rPr lang="en-US" sz="800" dirty="0">
                <a:solidFill>
                  <a:srgbClr val="FFFFFF"/>
                </a:solidFill>
              </a:rPr>
              <a:t>+7 909 9213743</a:t>
            </a:r>
            <a:r>
              <a:rPr lang="en-US" sz="800" dirty="0" smtClean="0">
                <a:solidFill>
                  <a:srgbClr val="FFFFFF"/>
                </a:solidFill>
              </a:rPr>
              <a:t/>
            </a:r>
            <a:br>
              <a:rPr lang="en-US" sz="800" dirty="0" smtClean="0">
                <a:solidFill>
                  <a:srgbClr val="FFFFFF"/>
                </a:solidFill>
              </a:rPr>
            </a:br>
            <a:r>
              <a:rPr lang="en-US" sz="800" dirty="0">
                <a:solidFill>
                  <a:srgbClr val="FFFFFF"/>
                </a:solidFill>
              </a:rPr>
              <a:t>Georgy.Mzhavanadze@bakermckenzie.com</a:t>
            </a:r>
            <a:endParaRPr kumimoji="0" lang="en-US" sz="800" b="0" i="0" u="none" strike="noStrike" kern="1200" cap="none" spc="0" normalizeH="0" baseline="0" noProof="0" dirty="0">
              <a:ln>
                <a:noFill/>
              </a:ln>
              <a:solidFill>
                <a:srgbClr val="FFFFFF"/>
              </a:solidFill>
              <a:effectLst/>
              <a:uLnTx/>
              <a:uFillTx/>
              <a:latin typeface="Arial"/>
            </a:endParaRPr>
          </a:p>
        </p:txBody>
      </p:sp>
      <p:pic>
        <p:nvPicPr>
          <p:cNvPr id="1026" name="Picture 2" descr="https://f.datasrvr.com/f1/618/55925/Reyzman_Evgeny_172х215.jpg"/>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926965" y="1633273"/>
            <a:ext cx="720080" cy="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https://f.datasrvr.com/f1/518/63245/Pitirimova_Elena.jpg"/>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4566041" y="1632173"/>
            <a:ext cx="720081" cy="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s://f.datasrvr.com/f1/118/36831/Mogutova_Nina_172x215.jpg"/>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5947872" y="1627757"/>
            <a:ext cx="720962"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https://f.datasrvr.com/f1/818/44151/Kuptsova_Marina.jpg"/>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7163616" y="1626752"/>
            <a:ext cx="720963"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80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1385887" y="1828800"/>
            <a:ext cx="6372225" cy="2552105"/>
          </a:xfrm>
          <a:prstGeom prst="rect">
            <a:avLst/>
          </a:prstGeom>
        </p:spPr>
        <p:txBody>
          <a:bodyPr lIns="0" tIns="0" rIns="0" bIns="0"/>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pPr marL="257175" indent="-257175" defTabSz="405000">
              <a:spcAft>
                <a:spcPts val="0"/>
              </a:spcAft>
              <a:buClr>
                <a:srgbClr val="EE3135"/>
              </a:buClr>
              <a:buSzPct val="150000"/>
              <a:buFont typeface="Wingdings" panose="05000000000000000000" pitchFamily="2" charset="2"/>
              <a:buChar char="§"/>
            </a:pPr>
            <a:endParaRPr lang="en-GB" sz="1500" dirty="0">
              <a:solidFill>
                <a:srgbClr val="5F5F5F"/>
              </a:solidFill>
            </a:endParaRPr>
          </a:p>
        </p:txBody>
      </p:sp>
      <p:sp>
        <p:nvSpPr>
          <p:cNvPr id="7" name="Title 3"/>
          <p:cNvSpPr txBox="1">
            <a:spLocks/>
          </p:cNvSpPr>
          <p:nvPr/>
        </p:nvSpPr>
        <p:spPr>
          <a:xfrm>
            <a:off x="1371600" y="949911"/>
            <a:ext cx="4514850" cy="364540"/>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endParaRPr lang="en-GB" sz="2850" b="1" spc="-75" dirty="0">
              <a:solidFill>
                <a:srgbClr val="EE3135"/>
              </a:solidFill>
            </a:endParaRPr>
          </a:p>
        </p:txBody>
      </p:sp>
      <p:sp>
        <p:nvSpPr>
          <p:cNvPr id="4" name="Title 3"/>
          <p:cNvSpPr>
            <a:spLocks noGrp="1"/>
          </p:cNvSpPr>
          <p:nvPr>
            <p:ph type="title"/>
          </p:nvPr>
        </p:nvSpPr>
        <p:spPr>
          <a:xfrm>
            <a:off x="304800" y="410400"/>
            <a:ext cx="8509281" cy="1009222"/>
          </a:xfrm>
        </p:spPr>
        <p:txBody>
          <a:bodyPr>
            <a:normAutofit/>
          </a:bodyPr>
          <a:lstStyle/>
          <a:p>
            <a:r>
              <a:rPr lang="en-US" dirty="0" smtClean="0">
                <a:solidFill>
                  <a:srgbClr val="FF0000"/>
                </a:solidFill>
              </a:rPr>
              <a:t>MOSCOW: RESTRICTIONS  RELAXED!</a:t>
            </a:r>
            <a:br>
              <a:rPr lang="en-US" dirty="0" smtClean="0">
                <a:solidFill>
                  <a:srgbClr val="FF0000"/>
                </a:solidFill>
              </a:rPr>
            </a:br>
            <a:r>
              <a:rPr lang="en-US" sz="1800" spc="0" dirty="0">
                <a:solidFill>
                  <a:srgbClr val="5F5F5F"/>
                </a:solidFill>
                <a:latin typeface="Arial"/>
                <a:ea typeface="+mn-ea"/>
                <a:cs typeface="+mn-cs"/>
              </a:rPr>
              <a:t>Mayor of Moscow Decree of </a:t>
            </a:r>
            <a:r>
              <a:rPr lang="en-US" sz="1800" spc="0" dirty="0" smtClean="0">
                <a:solidFill>
                  <a:srgbClr val="5F5F5F"/>
                </a:solidFill>
                <a:latin typeface="Arial"/>
                <a:ea typeface="+mn-ea"/>
                <a:cs typeface="+mn-cs"/>
              </a:rPr>
              <a:t>06</a:t>
            </a:r>
            <a:r>
              <a:rPr lang="ru-RU" sz="1800" spc="0" dirty="0" smtClean="0">
                <a:solidFill>
                  <a:srgbClr val="5F5F5F"/>
                </a:solidFill>
                <a:latin typeface="Arial"/>
                <a:ea typeface="+mn-ea"/>
                <a:cs typeface="+mn-cs"/>
              </a:rPr>
              <a:t>.</a:t>
            </a:r>
            <a:r>
              <a:rPr lang="en-US" sz="1800" spc="0" dirty="0" smtClean="0">
                <a:solidFill>
                  <a:srgbClr val="5F5F5F"/>
                </a:solidFill>
                <a:latin typeface="Arial"/>
                <a:ea typeface="+mn-ea"/>
                <a:cs typeface="+mn-cs"/>
              </a:rPr>
              <a:t>06/2</a:t>
            </a:r>
            <a:r>
              <a:rPr lang="ru-RU" sz="1800" spc="0" dirty="0" smtClean="0">
                <a:solidFill>
                  <a:srgbClr val="5F5F5F"/>
                </a:solidFill>
                <a:latin typeface="Arial"/>
                <a:ea typeface="+mn-ea"/>
                <a:cs typeface="+mn-cs"/>
              </a:rPr>
              <a:t>020 </a:t>
            </a:r>
            <a:r>
              <a:rPr lang="ru-RU" sz="1800" spc="0" dirty="0">
                <a:solidFill>
                  <a:srgbClr val="5F5F5F"/>
                </a:solidFill>
                <a:latin typeface="Arial"/>
                <a:ea typeface="+mn-ea"/>
                <a:cs typeface="+mn-cs"/>
              </a:rPr>
              <a:t>N </a:t>
            </a:r>
            <a:r>
              <a:rPr lang="en-US" sz="1800" spc="0" dirty="0" smtClean="0">
                <a:solidFill>
                  <a:srgbClr val="5F5F5F"/>
                </a:solidFill>
                <a:latin typeface="Arial"/>
                <a:ea typeface="+mn-ea"/>
                <a:cs typeface="+mn-cs"/>
              </a:rPr>
              <a:t>68</a:t>
            </a:r>
            <a:r>
              <a:rPr lang="ru-RU" sz="1800" spc="0" dirty="0" smtClean="0">
                <a:solidFill>
                  <a:srgbClr val="5F5F5F"/>
                </a:solidFill>
                <a:latin typeface="Arial"/>
                <a:ea typeface="+mn-ea"/>
                <a:cs typeface="+mn-cs"/>
              </a:rPr>
              <a:t>-УМ “</a:t>
            </a:r>
            <a:r>
              <a:rPr lang="en-US" sz="1800" spc="0" dirty="0">
                <a:solidFill>
                  <a:srgbClr val="5F5F5F"/>
                </a:solidFill>
                <a:latin typeface="Arial"/>
                <a:ea typeface="+mn-ea"/>
                <a:cs typeface="+mn-cs"/>
              </a:rPr>
              <a:t>On </a:t>
            </a:r>
            <a:r>
              <a:rPr lang="en-US" sz="1800" spc="0" dirty="0" smtClean="0">
                <a:solidFill>
                  <a:srgbClr val="5F5F5F"/>
                </a:solidFill>
                <a:latin typeface="Arial"/>
                <a:ea typeface="+mn-ea"/>
                <a:cs typeface="+mn-cs"/>
              </a:rPr>
              <a:t>Stages of Relaxing Restrictions Imposed at Introducing of High </a:t>
            </a:r>
            <a:r>
              <a:rPr lang="en-US" sz="1800" spc="0" dirty="0">
                <a:solidFill>
                  <a:srgbClr val="5F5F5F"/>
                </a:solidFill>
                <a:latin typeface="Arial"/>
                <a:ea typeface="+mn-ea"/>
                <a:cs typeface="+mn-cs"/>
              </a:rPr>
              <a:t>Alert Regime</a:t>
            </a:r>
            <a:r>
              <a:rPr lang="ru-RU" sz="1800" spc="0" dirty="0">
                <a:solidFill>
                  <a:srgbClr val="5F5F5F"/>
                </a:solidFill>
                <a:latin typeface="Arial"/>
                <a:ea typeface="+mn-ea"/>
                <a:cs typeface="+mn-cs"/>
              </a:rPr>
              <a:t>“</a:t>
            </a:r>
            <a:endParaRPr lang="en-GB" sz="1800" dirty="0">
              <a:solidFill>
                <a:srgbClr val="FF0000"/>
              </a:solidFill>
            </a:endParaRPr>
          </a:p>
        </p:txBody>
      </p:sp>
      <p:sp>
        <p:nvSpPr>
          <p:cNvPr id="11" name="Content Placeholder 5"/>
          <p:cNvSpPr>
            <a:spLocks noGrp="1"/>
          </p:cNvSpPr>
          <p:nvPr>
            <p:ph sz="quarter" idx="10"/>
          </p:nvPr>
        </p:nvSpPr>
        <p:spPr>
          <a:xfrm>
            <a:off x="323528" y="1707654"/>
            <a:ext cx="8208912" cy="3312368"/>
          </a:xfrm>
        </p:spPr>
        <p:txBody>
          <a:bodyPr>
            <a:noAutofit/>
          </a:bodyPr>
          <a:lstStyle/>
          <a:p>
            <a:pPr marL="285750" indent="-285750">
              <a:spcBef>
                <a:spcPts val="400"/>
              </a:spcBef>
              <a:spcAft>
                <a:spcPts val="400"/>
              </a:spcAft>
              <a:buClr>
                <a:schemeClr val="accent1"/>
              </a:buClr>
              <a:buFont typeface="Wingdings" panose="05000000000000000000" pitchFamily="2" charset="2"/>
              <a:buChar char="Ø"/>
            </a:pPr>
            <a:r>
              <a:rPr lang="en-US" b="1" dirty="0" smtClean="0">
                <a:solidFill>
                  <a:srgbClr val="FF0000"/>
                </a:solidFill>
              </a:rPr>
              <a:t>June 9 </a:t>
            </a:r>
            <a:r>
              <a:rPr lang="ru-RU" dirty="0" smtClean="0"/>
              <a:t>– </a:t>
            </a:r>
            <a:r>
              <a:rPr lang="en-US" dirty="0" smtClean="0"/>
              <a:t> </a:t>
            </a:r>
            <a:r>
              <a:rPr lang="en-US" b="1" dirty="0" smtClean="0"/>
              <a:t>First  stage </a:t>
            </a:r>
            <a:br>
              <a:rPr lang="en-US" b="1" dirty="0" smtClean="0"/>
            </a:br>
            <a:r>
              <a:rPr lang="en-US" b="1" i="1" dirty="0">
                <a:solidFill>
                  <a:schemeClr val="bg1">
                    <a:lumMod val="50000"/>
                  </a:schemeClr>
                </a:solidFill>
              </a:rPr>
              <a:t>STREET PASSES REVOKED! </a:t>
            </a:r>
          </a:p>
          <a:p>
            <a:pPr marL="268288">
              <a:spcBef>
                <a:spcPts val="400"/>
              </a:spcBef>
              <a:spcAft>
                <a:spcPts val="400"/>
              </a:spcAft>
              <a:buClr>
                <a:schemeClr val="accent1"/>
              </a:buClr>
            </a:pPr>
            <a:r>
              <a:rPr lang="en-US" dirty="0" smtClean="0"/>
              <a:t>promenades, car sharing, taxi, beauty/cosmetic/photo  salons, staffing agencies, cemeteries, show businesses (only for rehearsals), movies/music/video producing studios, educational institutions</a:t>
            </a:r>
            <a:br>
              <a:rPr lang="en-US" dirty="0" smtClean="0"/>
            </a:br>
            <a:r>
              <a:rPr lang="en-US" dirty="0" smtClean="0">
                <a:solidFill>
                  <a:schemeClr val="bg1">
                    <a:lumMod val="50000"/>
                  </a:schemeClr>
                </a:solidFill>
              </a:rPr>
              <a:t>public/sporting events (using maximum 10% of seats/places)</a:t>
            </a:r>
            <a:endParaRPr lang="ru-RU" dirty="0">
              <a:solidFill>
                <a:schemeClr val="bg1">
                  <a:lumMod val="50000"/>
                </a:schemeClr>
              </a:solidFill>
            </a:endParaRPr>
          </a:p>
          <a:p>
            <a:pPr marL="285750" indent="-285750">
              <a:spcBef>
                <a:spcPts val="400"/>
              </a:spcBef>
              <a:spcAft>
                <a:spcPts val="400"/>
              </a:spcAft>
              <a:buClr>
                <a:schemeClr val="accent1"/>
              </a:buClr>
              <a:buFont typeface="Wingdings" panose="05000000000000000000" pitchFamily="2" charset="2"/>
              <a:buChar char="Ø"/>
            </a:pPr>
            <a:r>
              <a:rPr lang="en-US" b="1" dirty="0" smtClean="0">
                <a:solidFill>
                  <a:srgbClr val="FF0000"/>
                </a:solidFill>
              </a:rPr>
              <a:t>June 16 </a:t>
            </a:r>
            <a:r>
              <a:rPr lang="ru-RU" dirty="0" smtClean="0"/>
              <a:t>– </a:t>
            </a:r>
            <a:r>
              <a:rPr lang="en-US" b="1" dirty="0" smtClean="0"/>
              <a:t>Second stage </a:t>
            </a:r>
          </a:p>
          <a:p>
            <a:pPr marL="268288">
              <a:spcBef>
                <a:spcPts val="400"/>
              </a:spcBef>
              <a:spcAft>
                <a:spcPts val="400"/>
              </a:spcAft>
              <a:buClr>
                <a:schemeClr val="accent1"/>
              </a:buClr>
            </a:pPr>
            <a:r>
              <a:rPr lang="en-US" dirty="0" smtClean="0"/>
              <a:t>sidewalk cafes, libraries/museums/expositions (only by prior e-registration), stomatology, real estate/accounting/legal services</a:t>
            </a:r>
            <a:endParaRPr lang="ru-RU" dirty="0"/>
          </a:p>
        </p:txBody>
      </p:sp>
    </p:spTree>
    <p:extLst>
      <p:ext uri="{BB962C8B-B14F-4D97-AF65-F5344CB8AC3E}">
        <p14:creationId xmlns:p14="http://schemas.microsoft.com/office/powerpoint/2010/main" val="22146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1385887" y="1828800"/>
            <a:ext cx="6372225" cy="2552105"/>
          </a:xfrm>
          <a:prstGeom prst="rect">
            <a:avLst/>
          </a:prstGeom>
        </p:spPr>
        <p:txBody>
          <a:bodyPr lIns="0" tIns="0" rIns="0" bIns="0"/>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pPr marL="257175" indent="-257175" defTabSz="405000">
              <a:spcAft>
                <a:spcPts val="0"/>
              </a:spcAft>
              <a:buClr>
                <a:srgbClr val="EE3135"/>
              </a:buClr>
              <a:buSzPct val="150000"/>
              <a:buFont typeface="Wingdings" panose="05000000000000000000" pitchFamily="2" charset="2"/>
              <a:buChar char="§"/>
            </a:pPr>
            <a:endParaRPr lang="en-GB" sz="1500" dirty="0">
              <a:solidFill>
                <a:srgbClr val="5F5F5F"/>
              </a:solidFill>
            </a:endParaRPr>
          </a:p>
        </p:txBody>
      </p:sp>
      <p:sp>
        <p:nvSpPr>
          <p:cNvPr id="7" name="Title 3"/>
          <p:cNvSpPr txBox="1">
            <a:spLocks/>
          </p:cNvSpPr>
          <p:nvPr/>
        </p:nvSpPr>
        <p:spPr>
          <a:xfrm>
            <a:off x="1371600" y="949911"/>
            <a:ext cx="4514850" cy="364540"/>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endParaRPr lang="en-GB" sz="2850" b="1" spc="-75" dirty="0">
              <a:solidFill>
                <a:srgbClr val="EE3135"/>
              </a:solidFill>
            </a:endParaRPr>
          </a:p>
        </p:txBody>
      </p:sp>
      <p:sp>
        <p:nvSpPr>
          <p:cNvPr id="4" name="Title 3"/>
          <p:cNvSpPr>
            <a:spLocks noGrp="1"/>
          </p:cNvSpPr>
          <p:nvPr>
            <p:ph type="title"/>
          </p:nvPr>
        </p:nvSpPr>
        <p:spPr>
          <a:xfrm>
            <a:off x="304800" y="410400"/>
            <a:ext cx="8509281" cy="904051"/>
          </a:xfrm>
        </p:spPr>
        <p:txBody>
          <a:bodyPr>
            <a:normAutofit/>
          </a:bodyPr>
          <a:lstStyle/>
          <a:p>
            <a:r>
              <a:rPr lang="en-US" dirty="0" smtClean="0">
                <a:solidFill>
                  <a:srgbClr val="FF0000"/>
                </a:solidFill>
              </a:rPr>
              <a:t>MOSCOW: RESTRICTIONS  RELAXED</a:t>
            </a:r>
            <a:br>
              <a:rPr lang="en-US" dirty="0" smtClean="0">
                <a:solidFill>
                  <a:srgbClr val="FF0000"/>
                </a:solidFill>
              </a:rPr>
            </a:br>
            <a:r>
              <a:rPr lang="en-US" sz="1400" b="0" i="1" spc="0" dirty="0">
                <a:solidFill>
                  <a:srgbClr val="5F5F5F"/>
                </a:solidFill>
                <a:latin typeface="Arial"/>
                <a:ea typeface="+mn-ea"/>
                <a:cs typeface="+mn-cs"/>
              </a:rPr>
              <a:t>Mayor of Moscow Decree of </a:t>
            </a:r>
            <a:r>
              <a:rPr lang="en-US" sz="1400" b="0" i="1" spc="0" dirty="0" smtClean="0">
                <a:solidFill>
                  <a:srgbClr val="5F5F5F"/>
                </a:solidFill>
                <a:latin typeface="Arial"/>
                <a:ea typeface="+mn-ea"/>
                <a:cs typeface="+mn-cs"/>
              </a:rPr>
              <a:t>06</a:t>
            </a:r>
            <a:r>
              <a:rPr lang="ru-RU" sz="1400" b="0" i="1" spc="0" dirty="0" smtClean="0">
                <a:solidFill>
                  <a:srgbClr val="5F5F5F"/>
                </a:solidFill>
                <a:latin typeface="Arial"/>
                <a:ea typeface="+mn-ea"/>
                <a:cs typeface="+mn-cs"/>
              </a:rPr>
              <a:t>.</a:t>
            </a:r>
            <a:r>
              <a:rPr lang="en-US" sz="1400" b="0" i="1" spc="0" dirty="0" smtClean="0">
                <a:solidFill>
                  <a:srgbClr val="5F5F5F"/>
                </a:solidFill>
                <a:latin typeface="Arial"/>
                <a:ea typeface="+mn-ea"/>
                <a:cs typeface="+mn-cs"/>
              </a:rPr>
              <a:t>06/2</a:t>
            </a:r>
            <a:r>
              <a:rPr lang="ru-RU" sz="1400" b="0" i="1" spc="0" dirty="0" smtClean="0">
                <a:solidFill>
                  <a:srgbClr val="5F5F5F"/>
                </a:solidFill>
                <a:latin typeface="Arial"/>
                <a:ea typeface="+mn-ea"/>
                <a:cs typeface="+mn-cs"/>
              </a:rPr>
              <a:t>020 </a:t>
            </a:r>
            <a:r>
              <a:rPr lang="ru-RU" sz="1400" b="0" i="1" spc="0" dirty="0">
                <a:solidFill>
                  <a:srgbClr val="5F5F5F"/>
                </a:solidFill>
                <a:latin typeface="Arial"/>
                <a:ea typeface="+mn-ea"/>
                <a:cs typeface="+mn-cs"/>
              </a:rPr>
              <a:t>N </a:t>
            </a:r>
            <a:r>
              <a:rPr lang="en-US" sz="1400" b="0" i="1" spc="0" dirty="0" smtClean="0">
                <a:solidFill>
                  <a:srgbClr val="5F5F5F"/>
                </a:solidFill>
                <a:latin typeface="Arial"/>
                <a:ea typeface="+mn-ea"/>
                <a:cs typeface="+mn-cs"/>
              </a:rPr>
              <a:t>68</a:t>
            </a:r>
            <a:r>
              <a:rPr lang="ru-RU" sz="1400" b="0" i="1" spc="0" dirty="0" smtClean="0">
                <a:solidFill>
                  <a:srgbClr val="5F5F5F"/>
                </a:solidFill>
                <a:latin typeface="Arial"/>
                <a:ea typeface="+mn-ea"/>
                <a:cs typeface="+mn-cs"/>
              </a:rPr>
              <a:t>-УМ “</a:t>
            </a:r>
            <a:r>
              <a:rPr lang="en-US" sz="1400" b="0" i="1" spc="0" dirty="0">
                <a:solidFill>
                  <a:srgbClr val="5F5F5F"/>
                </a:solidFill>
                <a:latin typeface="Arial"/>
                <a:ea typeface="+mn-ea"/>
                <a:cs typeface="+mn-cs"/>
              </a:rPr>
              <a:t>On </a:t>
            </a:r>
            <a:r>
              <a:rPr lang="en-US" sz="1400" b="0" i="1" spc="0" dirty="0" smtClean="0">
                <a:solidFill>
                  <a:srgbClr val="5F5F5F"/>
                </a:solidFill>
                <a:latin typeface="Arial"/>
                <a:ea typeface="+mn-ea"/>
                <a:cs typeface="+mn-cs"/>
              </a:rPr>
              <a:t>Stages of Relaxing Restrictions Imposed at Introducing of High </a:t>
            </a:r>
            <a:r>
              <a:rPr lang="en-US" sz="1400" b="0" i="1" spc="0" dirty="0">
                <a:solidFill>
                  <a:srgbClr val="5F5F5F"/>
                </a:solidFill>
                <a:latin typeface="Arial"/>
                <a:ea typeface="+mn-ea"/>
                <a:cs typeface="+mn-cs"/>
              </a:rPr>
              <a:t>Alert Regime</a:t>
            </a:r>
            <a:r>
              <a:rPr lang="ru-RU" sz="1400" b="0" i="1" spc="0" dirty="0">
                <a:solidFill>
                  <a:srgbClr val="5F5F5F"/>
                </a:solidFill>
                <a:latin typeface="Arial"/>
                <a:ea typeface="+mn-ea"/>
                <a:cs typeface="+mn-cs"/>
              </a:rPr>
              <a:t>“</a:t>
            </a:r>
            <a:endParaRPr lang="en-GB" dirty="0">
              <a:solidFill>
                <a:srgbClr val="FF0000"/>
              </a:solidFill>
            </a:endParaRPr>
          </a:p>
        </p:txBody>
      </p:sp>
      <p:sp>
        <p:nvSpPr>
          <p:cNvPr id="11" name="Content Placeholder 5"/>
          <p:cNvSpPr>
            <a:spLocks noGrp="1"/>
          </p:cNvSpPr>
          <p:nvPr>
            <p:ph sz="quarter" idx="10"/>
          </p:nvPr>
        </p:nvSpPr>
        <p:spPr>
          <a:xfrm>
            <a:off x="323528" y="1563638"/>
            <a:ext cx="8208912" cy="3456384"/>
          </a:xfrm>
        </p:spPr>
        <p:txBody>
          <a:bodyPr>
            <a:noAutofit/>
          </a:bodyPr>
          <a:lstStyle/>
          <a:p>
            <a:pPr marL="285750" indent="-285750">
              <a:spcBef>
                <a:spcPts val="400"/>
              </a:spcBef>
              <a:spcAft>
                <a:spcPts val="400"/>
              </a:spcAft>
              <a:buClr>
                <a:schemeClr val="accent1"/>
              </a:buClr>
              <a:buFont typeface="Wingdings" panose="05000000000000000000" pitchFamily="2" charset="2"/>
              <a:buChar char="Ø"/>
            </a:pPr>
            <a:r>
              <a:rPr lang="en-US" b="1" dirty="0" smtClean="0">
                <a:solidFill>
                  <a:srgbClr val="FF0000"/>
                </a:solidFill>
              </a:rPr>
              <a:t>After June 23 </a:t>
            </a:r>
            <a:r>
              <a:rPr lang="ru-RU" dirty="0" smtClean="0"/>
              <a:t>– </a:t>
            </a:r>
            <a:r>
              <a:rPr lang="en-US" b="1" dirty="0" smtClean="0"/>
              <a:t>Third stage </a:t>
            </a:r>
            <a:r>
              <a:rPr lang="ru-RU" dirty="0" smtClean="0"/>
              <a:t> </a:t>
            </a:r>
            <a:r>
              <a:rPr lang="en-US" dirty="0" smtClean="0"/>
              <a:t/>
            </a:r>
            <a:br>
              <a:rPr lang="en-US" dirty="0" smtClean="0"/>
            </a:br>
            <a:r>
              <a:rPr lang="en-US" dirty="0" smtClean="0"/>
              <a:t>sporting/fitness centers/clubs, Spas, revitalizing services,</a:t>
            </a:r>
            <a:br>
              <a:rPr lang="en-US" dirty="0" smtClean="0"/>
            </a:br>
            <a:r>
              <a:rPr lang="en-US" dirty="0" smtClean="0"/>
              <a:t>restaurants/catering (in full), libraries (without prior registration), </a:t>
            </a:r>
            <a:r>
              <a:rPr lang="ru-RU" dirty="0" smtClean="0"/>
              <a:t/>
            </a:r>
            <a:br>
              <a:rPr lang="ru-RU" dirty="0" smtClean="0"/>
            </a:br>
            <a:r>
              <a:rPr lang="en-US" dirty="0" smtClean="0"/>
              <a:t>water transport, pre-school institutions, parks/playgrounds (in full), </a:t>
            </a:r>
            <a:br>
              <a:rPr lang="en-US" dirty="0" smtClean="0"/>
            </a:br>
            <a:r>
              <a:rPr lang="en-US" dirty="0" smtClean="0"/>
              <a:t>social services  </a:t>
            </a:r>
            <a:br>
              <a:rPr lang="en-US" dirty="0" smtClean="0"/>
            </a:br>
            <a:endParaRPr lang="ru-RU" dirty="0"/>
          </a:p>
          <a:p>
            <a:pPr marL="285750" lvl="1" indent="-285750">
              <a:spcBef>
                <a:spcPts val="400"/>
              </a:spcBef>
              <a:spcAft>
                <a:spcPts val="400"/>
              </a:spcAft>
              <a:buClr>
                <a:schemeClr val="accent1"/>
              </a:buClr>
              <a:buFont typeface="Wingdings" panose="05000000000000000000" pitchFamily="2" charset="2"/>
              <a:buChar char="Ø"/>
            </a:pPr>
            <a:r>
              <a:rPr lang="en-US" b="1" dirty="0" smtClean="0">
                <a:solidFill>
                  <a:schemeClr val="bg1">
                    <a:lumMod val="50000"/>
                  </a:schemeClr>
                </a:solidFill>
              </a:rPr>
              <a:t>RESTRICTIONS MAY RETURN! </a:t>
            </a:r>
            <a:br>
              <a:rPr lang="en-US" b="1" dirty="0" smtClean="0">
                <a:solidFill>
                  <a:schemeClr val="bg1">
                    <a:lumMod val="50000"/>
                  </a:schemeClr>
                </a:solidFill>
              </a:rPr>
            </a:br>
            <a:endParaRPr lang="ru-RU" dirty="0" smtClean="0">
              <a:solidFill>
                <a:schemeClr val="bg1">
                  <a:lumMod val="50000"/>
                </a:schemeClr>
              </a:solidFill>
            </a:endParaRPr>
          </a:p>
          <a:p>
            <a:pPr marL="285750" indent="-285750">
              <a:spcBef>
                <a:spcPts val="400"/>
              </a:spcBef>
              <a:spcAft>
                <a:spcPts val="400"/>
              </a:spcAft>
              <a:buClr>
                <a:schemeClr val="accent1"/>
              </a:buClr>
              <a:buFont typeface="Wingdings" panose="05000000000000000000" pitchFamily="2" charset="2"/>
              <a:buChar char="Ø"/>
            </a:pPr>
            <a:r>
              <a:rPr lang="en-US" dirty="0" smtClean="0">
                <a:solidFill>
                  <a:srgbClr val="FF0000"/>
                </a:solidFill>
              </a:rPr>
              <a:t>?</a:t>
            </a:r>
            <a:r>
              <a:rPr lang="ru-RU" dirty="0" smtClean="0"/>
              <a:t> </a:t>
            </a:r>
            <a:r>
              <a:rPr lang="en-US" dirty="0" smtClean="0"/>
              <a:t> </a:t>
            </a:r>
            <a:r>
              <a:rPr lang="en-US" b="1" dirty="0" smtClean="0"/>
              <a:t>Next stage  </a:t>
            </a:r>
            <a:r>
              <a:rPr lang="ru-RU" dirty="0" smtClean="0"/>
              <a:t>– </a:t>
            </a:r>
            <a:r>
              <a:rPr lang="en-US" dirty="0" smtClean="0"/>
              <a:t>Lifting all sanitary precautions </a:t>
            </a:r>
            <a:endParaRPr lang="ru-RU" dirty="0"/>
          </a:p>
        </p:txBody>
      </p:sp>
    </p:spTree>
    <p:extLst>
      <p:ext uri="{BB962C8B-B14F-4D97-AF65-F5344CB8AC3E}">
        <p14:creationId xmlns:p14="http://schemas.microsoft.com/office/powerpoint/2010/main" val="35856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1385887" y="1828800"/>
            <a:ext cx="6372225" cy="2552105"/>
          </a:xfrm>
          <a:prstGeom prst="rect">
            <a:avLst/>
          </a:prstGeom>
        </p:spPr>
        <p:txBody>
          <a:bodyPr lIns="0" tIns="0" rIns="0" bIns="0"/>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pPr marL="257175" indent="-257175" defTabSz="405000">
              <a:spcAft>
                <a:spcPts val="0"/>
              </a:spcAft>
              <a:buClr>
                <a:srgbClr val="EE3135"/>
              </a:buClr>
              <a:buSzPct val="150000"/>
              <a:buFont typeface="Wingdings" panose="05000000000000000000" pitchFamily="2" charset="2"/>
              <a:buChar char="§"/>
            </a:pPr>
            <a:endParaRPr lang="en-GB" sz="1500" dirty="0">
              <a:solidFill>
                <a:srgbClr val="5F5F5F"/>
              </a:solidFill>
            </a:endParaRPr>
          </a:p>
        </p:txBody>
      </p:sp>
      <p:sp>
        <p:nvSpPr>
          <p:cNvPr id="7" name="Title 3"/>
          <p:cNvSpPr txBox="1">
            <a:spLocks/>
          </p:cNvSpPr>
          <p:nvPr/>
        </p:nvSpPr>
        <p:spPr>
          <a:xfrm>
            <a:off x="1371600" y="949911"/>
            <a:ext cx="4514850" cy="364540"/>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endParaRPr lang="en-GB" sz="2850" b="1" spc="-75" dirty="0">
              <a:solidFill>
                <a:srgbClr val="EE3135"/>
              </a:solidFill>
            </a:endParaRPr>
          </a:p>
        </p:txBody>
      </p:sp>
      <p:sp>
        <p:nvSpPr>
          <p:cNvPr id="4" name="Title 3"/>
          <p:cNvSpPr>
            <a:spLocks noGrp="1"/>
          </p:cNvSpPr>
          <p:nvPr>
            <p:ph type="title"/>
          </p:nvPr>
        </p:nvSpPr>
        <p:spPr/>
        <p:txBody>
          <a:bodyPr>
            <a:normAutofit/>
          </a:bodyPr>
          <a:lstStyle/>
          <a:p>
            <a:r>
              <a:rPr lang="en-US" dirty="0" smtClean="0">
                <a:solidFill>
                  <a:srgbClr val="FF0000"/>
                </a:solidFill>
              </a:rPr>
              <a:t>Employers’ Obligations</a:t>
            </a:r>
            <a:endParaRPr lang="en-GB" dirty="0">
              <a:solidFill>
                <a:srgbClr val="FF0000"/>
              </a:solidFill>
            </a:endParaRPr>
          </a:p>
        </p:txBody>
      </p:sp>
      <p:sp>
        <p:nvSpPr>
          <p:cNvPr id="11" name="Content Placeholder 5"/>
          <p:cNvSpPr>
            <a:spLocks noGrp="1"/>
          </p:cNvSpPr>
          <p:nvPr>
            <p:ph sz="quarter" idx="10"/>
          </p:nvPr>
        </p:nvSpPr>
        <p:spPr>
          <a:xfrm>
            <a:off x="323528" y="1143001"/>
            <a:ext cx="8208912" cy="3877021"/>
          </a:xfrm>
        </p:spPr>
        <p:txBody>
          <a:bodyPr>
            <a:normAutofit fontScale="40000" lnSpcReduction="20000"/>
          </a:bodyPr>
          <a:lstStyle/>
          <a:p>
            <a:pPr marL="0" lvl="2" indent="0">
              <a:spcBef>
                <a:spcPts val="600"/>
              </a:spcBef>
              <a:spcAft>
                <a:spcPts val="0"/>
              </a:spcAft>
              <a:buNone/>
            </a:pPr>
            <a:r>
              <a:rPr lang="en-US" sz="4000" b="1" dirty="0" smtClean="0"/>
              <a:t>Rospotrebnadzor recommendations – mandatory in Moscow </a:t>
            </a:r>
            <a:endParaRPr lang="ru-RU" sz="4000" b="1" dirty="0" smtClean="0"/>
          </a:p>
          <a:p>
            <a:pPr marL="0" lvl="2" indent="0">
              <a:spcBef>
                <a:spcPts val="600"/>
              </a:spcBef>
              <a:spcAft>
                <a:spcPts val="600"/>
              </a:spcAft>
              <a:buNone/>
            </a:pPr>
            <a:r>
              <a:rPr lang="en-US" sz="3500" i="1" dirty="0" smtClean="0"/>
              <a:t>Mayor of Moscow Decree of </a:t>
            </a:r>
            <a:r>
              <a:rPr lang="ru-RU" sz="3500" i="1" dirty="0" smtClean="0"/>
              <a:t>05.03.2020 N 12-УМ (</a:t>
            </a:r>
            <a:r>
              <a:rPr lang="en-US" sz="3500" i="1" dirty="0" smtClean="0"/>
              <a:t>as amended by </a:t>
            </a:r>
            <a:r>
              <a:rPr lang="ru-RU" sz="3500" i="1" dirty="0" smtClean="0"/>
              <a:t>27.05.2020) “</a:t>
            </a:r>
            <a:r>
              <a:rPr lang="en-US" sz="3500" i="1" dirty="0" smtClean="0"/>
              <a:t>On </a:t>
            </a:r>
            <a:r>
              <a:rPr lang="en-US" sz="3500" i="1" dirty="0"/>
              <a:t>I</a:t>
            </a:r>
            <a:r>
              <a:rPr lang="en-US" sz="3500" i="1" dirty="0" smtClean="0"/>
              <a:t>ntroduction High Alert Regime</a:t>
            </a:r>
            <a:r>
              <a:rPr lang="ru-RU" sz="3500" i="1" dirty="0" smtClean="0"/>
              <a:t>“</a:t>
            </a:r>
            <a:r>
              <a:rPr lang="en-US" sz="3500" i="1" dirty="0" smtClean="0"/>
              <a:t> – </a:t>
            </a:r>
            <a:r>
              <a:rPr lang="en-US" sz="3500" b="1" dirty="0" smtClean="0">
                <a:solidFill>
                  <a:srgbClr val="FF0000"/>
                </a:solidFill>
              </a:rPr>
              <a:t>still valid!</a:t>
            </a:r>
          </a:p>
          <a:p>
            <a:pPr marL="0" lvl="2" indent="0">
              <a:spcBef>
                <a:spcPts val="600"/>
              </a:spcBef>
              <a:spcAft>
                <a:spcPts val="600"/>
              </a:spcAft>
              <a:buNone/>
            </a:pPr>
            <a:r>
              <a:rPr lang="en-US" sz="4000" dirty="0" smtClean="0"/>
              <a:t>Returning staff to offices/premises</a:t>
            </a:r>
            <a:r>
              <a:rPr lang="ru-RU" sz="4000" dirty="0" smtClean="0"/>
              <a:t>, </a:t>
            </a:r>
            <a:r>
              <a:rPr lang="en-US" sz="4000" dirty="0" smtClean="0"/>
              <a:t>employers </a:t>
            </a:r>
            <a:r>
              <a:rPr lang="en-US" sz="4000" b="1" dirty="0" smtClean="0"/>
              <a:t>MUST arrange</a:t>
            </a:r>
            <a:r>
              <a:rPr lang="ru-RU" sz="4000" dirty="0" smtClean="0"/>
              <a:t>: </a:t>
            </a:r>
          </a:p>
          <a:p>
            <a:pPr lvl="3">
              <a:spcAft>
                <a:spcPts val="600"/>
              </a:spcAft>
              <a:buFont typeface="Wingdings" panose="05000000000000000000" pitchFamily="2" charset="2"/>
              <a:buChar char="Ø"/>
            </a:pPr>
            <a:r>
              <a:rPr lang="en-US" sz="4000" dirty="0" smtClean="0"/>
              <a:t>sanitizing hands at entry</a:t>
            </a:r>
            <a:r>
              <a:rPr lang="ru-RU" sz="4000" dirty="0" smtClean="0"/>
              <a:t>, </a:t>
            </a:r>
            <a:r>
              <a:rPr lang="en-US" sz="4000" dirty="0" smtClean="0"/>
              <a:t>body temperature check at start of works and then every 4 hours</a:t>
            </a:r>
            <a:endParaRPr lang="ru-RU" sz="4000" dirty="0" smtClean="0"/>
          </a:p>
          <a:p>
            <a:pPr lvl="3">
              <a:spcAft>
                <a:spcPts val="600"/>
              </a:spcAft>
              <a:buFont typeface="Wingdings" panose="05000000000000000000" pitchFamily="2" charset="2"/>
              <a:buChar char="Ø"/>
            </a:pPr>
            <a:r>
              <a:rPr lang="en-US" sz="4000" dirty="0" smtClean="0"/>
              <a:t>social distance between individuals not less</a:t>
            </a:r>
            <a:r>
              <a:rPr lang="ru-RU" sz="4000" dirty="0" smtClean="0"/>
              <a:t> 1,5 </a:t>
            </a:r>
            <a:r>
              <a:rPr lang="en-US" sz="4000" dirty="0" smtClean="0"/>
              <a:t>m., or use partitions </a:t>
            </a:r>
            <a:endParaRPr lang="ru-RU" sz="4000" dirty="0" smtClean="0"/>
          </a:p>
          <a:p>
            <a:pPr lvl="3">
              <a:spcAft>
                <a:spcPts val="600"/>
              </a:spcAft>
              <a:buFont typeface="Wingdings" panose="05000000000000000000" pitchFamily="2" charset="2"/>
              <a:buChar char="Ø"/>
            </a:pPr>
            <a:r>
              <a:rPr lang="en-US" sz="4000" dirty="0" smtClean="0"/>
              <a:t>questioning employees regarding health status of themselves and cohabitants</a:t>
            </a:r>
            <a:r>
              <a:rPr lang="ru-RU" sz="4000" dirty="0" smtClean="0"/>
              <a:t>, </a:t>
            </a:r>
            <a:r>
              <a:rPr lang="en-US" sz="4000" dirty="0" smtClean="0"/>
              <a:t>and  of their contacts with virus carriers</a:t>
            </a:r>
            <a:endParaRPr lang="ru-RU" sz="4000" dirty="0" smtClean="0"/>
          </a:p>
          <a:p>
            <a:pPr lvl="3">
              <a:spcAft>
                <a:spcPts val="600"/>
              </a:spcAft>
              <a:buFont typeface="Wingdings" panose="05000000000000000000" pitchFamily="2" charset="2"/>
              <a:buChar char="Ø"/>
            </a:pPr>
            <a:r>
              <a:rPr lang="en-US" sz="4000" dirty="0" smtClean="0"/>
              <a:t>stock of one-off face masks, gloves, sanitizers for employees</a:t>
            </a:r>
            <a:endParaRPr lang="ru-RU" sz="4000" dirty="0" smtClean="0"/>
          </a:p>
          <a:p>
            <a:pPr lvl="3">
              <a:spcAft>
                <a:spcPts val="600"/>
              </a:spcAft>
              <a:buFont typeface="Wingdings" panose="05000000000000000000" pitchFamily="2" charset="2"/>
              <a:buChar char="Ø"/>
            </a:pPr>
            <a:r>
              <a:rPr lang="en-US" sz="4000" dirty="0" smtClean="0"/>
              <a:t>instructing employees of masks and gloves application </a:t>
            </a:r>
            <a:r>
              <a:rPr lang="ru-RU" sz="4000" dirty="0" smtClean="0"/>
              <a:t>  </a:t>
            </a:r>
          </a:p>
          <a:p>
            <a:pPr lvl="3">
              <a:spcAft>
                <a:spcPts val="0"/>
              </a:spcAft>
              <a:buFont typeface="Wingdings" panose="05000000000000000000" pitchFamily="2" charset="2"/>
              <a:buChar char="Ø"/>
            </a:pPr>
            <a:r>
              <a:rPr lang="en-US" sz="4000" dirty="0" smtClean="0"/>
              <a:t>preclude access to premises of any party not related to company operations; and</a:t>
            </a:r>
          </a:p>
          <a:p>
            <a:pPr lvl="3">
              <a:spcAft>
                <a:spcPts val="0"/>
              </a:spcAft>
              <a:buFont typeface="Wingdings" panose="05000000000000000000" pitchFamily="2" charset="2"/>
              <a:buChar char="Ø"/>
            </a:pPr>
            <a:r>
              <a:rPr lang="en-US" sz="4000" dirty="0" smtClean="0"/>
              <a:t>bear other obligations</a:t>
            </a:r>
            <a:r>
              <a:rPr lang="ru-RU" sz="4000" dirty="0" smtClean="0"/>
              <a:t>.</a:t>
            </a:r>
          </a:p>
          <a:p>
            <a:pPr marL="269993" lvl="3" indent="0" algn="r">
              <a:spcBef>
                <a:spcPts val="600"/>
              </a:spcBef>
              <a:spcAft>
                <a:spcPts val="0"/>
              </a:spcAft>
              <a:buNone/>
            </a:pPr>
            <a:r>
              <a:rPr lang="en-US" sz="3500" i="1" dirty="0" smtClean="0"/>
              <a:t>Rospotrebnadzor Letter dated 20.04.2020 </a:t>
            </a:r>
            <a:r>
              <a:rPr lang="en-US" sz="3500" i="1" dirty="0"/>
              <a:t>N </a:t>
            </a:r>
            <a:r>
              <a:rPr lang="en-US" sz="3500" i="1" dirty="0" smtClean="0"/>
              <a:t>02/7376-2020-24</a:t>
            </a:r>
            <a:endParaRPr lang="ru-RU" sz="2500" dirty="0"/>
          </a:p>
        </p:txBody>
      </p:sp>
    </p:spTree>
    <p:extLst>
      <p:ext uri="{BB962C8B-B14F-4D97-AF65-F5344CB8AC3E}">
        <p14:creationId xmlns:p14="http://schemas.microsoft.com/office/powerpoint/2010/main" val="61868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1385887" y="1828800"/>
            <a:ext cx="6372225" cy="2552105"/>
          </a:xfrm>
          <a:prstGeom prst="rect">
            <a:avLst/>
          </a:prstGeom>
        </p:spPr>
        <p:txBody>
          <a:bodyPr lIns="0" tIns="0" rIns="0" bIns="0"/>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pPr marL="257175" indent="-257175" defTabSz="405000">
              <a:spcAft>
                <a:spcPts val="0"/>
              </a:spcAft>
              <a:buClr>
                <a:srgbClr val="EE3135"/>
              </a:buClr>
              <a:buSzPct val="150000"/>
              <a:buFont typeface="Wingdings" panose="05000000000000000000" pitchFamily="2" charset="2"/>
              <a:buChar char="§"/>
            </a:pPr>
            <a:endParaRPr lang="en-GB" sz="1500" dirty="0">
              <a:solidFill>
                <a:srgbClr val="5F5F5F"/>
              </a:solidFill>
            </a:endParaRPr>
          </a:p>
        </p:txBody>
      </p:sp>
      <p:sp>
        <p:nvSpPr>
          <p:cNvPr id="7" name="Title 3"/>
          <p:cNvSpPr txBox="1">
            <a:spLocks/>
          </p:cNvSpPr>
          <p:nvPr/>
        </p:nvSpPr>
        <p:spPr>
          <a:xfrm>
            <a:off x="1371600" y="949911"/>
            <a:ext cx="4514850" cy="364540"/>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endParaRPr lang="en-GB" sz="2850" b="1" spc="-75" dirty="0">
              <a:solidFill>
                <a:srgbClr val="EE3135"/>
              </a:solidFill>
            </a:endParaRPr>
          </a:p>
        </p:txBody>
      </p:sp>
      <p:sp>
        <p:nvSpPr>
          <p:cNvPr id="4" name="Title 3"/>
          <p:cNvSpPr>
            <a:spLocks noGrp="1"/>
          </p:cNvSpPr>
          <p:nvPr>
            <p:ph type="title"/>
          </p:nvPr>
        </p:nvSpPr>
        <p:spPr/>
        <p:txBody>
          <a:bodyPr/>
          <a:lstStyle/>
          <a:p>
            <a:r>
              <a:rPr lang="en-US" dirty="0">
                <a:solidFill>
                  <a:srgbClr val="FF0000"/>
                </a:solidFill>
              </a:rPr>
              <a:t>Employers’ </a:t>
            </a:r>
            <a:r>
              <a:rPr lang="en-US" dirty="0" smtClean="0">
                <a:solidFill>
                  <a:srgbClr val="FF0000"/>
                </a:solidFill>
              </a:rPr>
              <a:t>Obligations</a:t>
            </a:r>
            <a:endParaRPr lang="en-GB" dirty="0">
              <a:solidFill>
                <a:srgbClr val="FF0000"/>
              </a:solidFill>
            </a:endParaRPr>
          </a:p>
        </p:txBody>
      </p:sp>
      <p:sp>
        <p:nvSpPr>
          <p:cNvPr id="11" name="Content Placeholder 5"/>
          <p:cNvSpPr>
            <a:spLocks noGrp="1"/>
          </p:cNvSpPr>
          <p:nvPr>
            <p:ph sz="quarter" idx="10"/>
          </p:nvPr>
        </p:nvSpPr>
        <p:spPr>
          <a:xfrm>
            <a:off x="315913" y="1923678"/>
            <a:ext cx="8496300" cy="2811834"/>
          </a:xfrm>
        </p:spPr>
        <p:txBody>
          <a:bodyPr>
            <a:normAutofit/>
          </a:bodyPr>
          <a:lstStyle/>
          <a:p>
            <a:pPr marL="0" lvl="2" indent="0">
              <a:spcBef>
                <a:spcPts val="900"/>
              </a:spcBef>
              <a:spcAft>
                <a:spcPts val="900"/>
              </a:spcAft>
              <a:buNone/>
            </a:pPr>
            <a:r>
              <a:rPr lang="en-US" sz="1800" b="1" dirty="0" smtClean="0"/>
              <a:t>Employers must</a:t>
            </a:r>
            <a:r>
              <a:rPr lang="ru-RU" sz="1800" b="1" dirty="0" smtClean="0"/>
              <a:t>:</a:t>
            </a:r>
            <a:endParaRPr lang="ru-RU" sz="1800" b="1" dirty="0"/>
          </a:p>
          <a:p>
            <a:pPr lvl="3">
              <a:spcBef>
                <a:spcPts val="900"/>
              </a:spcBef>
              <a:spcAft>
                <a:spcPts val="0"/>
              </a:spcAft>
              <a:buFont typeface="Wingdings" panose="05000000000000000000" pitchFamily="2" charset="2"/>
              <a:buChar char="Ø"/>
            </a:pPr>
            <a:r>
              <a:rPr lang="en-US" sz="1800" dirty="0" smtClean="0"/>
              <a:t>deny access to works at premises/sites/other objects controlled by employers </a:t>
            </a:r>
            <a:r>
              <a:rPr lang="ru-RU" sz="1800" dirty="0" smtClean="0"/>
              <a:t>(</a:t>
            </a:r>
            <a:r>
              <a:rPr lang="en-US" sz="1800" dirty="0" smtClean="0"/>
              <a:t>excluding works from home</a:t>
            </a:r>
            <a:r>
              <a:rPr lang="ru-RU" sz="1800" dirty="0" smtClean="0"/>
              <a:t>)</a:t>
            </a:r>
            <a:r>
              <a:rPr lang="en-US" sz="1800" dirty="0" smtClean="0"/>
              <a:t> of employees</a:t>
            </a:r>
            <a:endParaRPr lang="ru-RU" sz="1800" dirty="0"/>
          </a:p>
          <a:p>
            <a:pPr lvl="4">
              <a:spcBef>
                <a:spcPts val="900"/>
              </a:spcBef>
              <a:spcAft>
                <a:spcPts val="0"/>
              </a:spcAft>
              <a:buFont typeface="Wingdings" panose="05000000000000000000" pitchFamily="2" charset="2"/>
              <a:buChar char="§"/>
            </a:pPr>
            <a:r>
              <a:rPr lang="en-US" dirty="0" smtClean="0"/>
              <a:t>with respiratory condition symptoms</a:t>
            </a:r>
            <a:endParaRPr lang="ru-RU" dirty="0"/>
          </a:p>
          <a:p>
            <a:pPr lvl="4">
              <a:spcBef>
                <a:spcPts val="900"/>
              </a:spcBef>
              <a:spcAft>
                <a:spcPts val="0"/>
              </a:spcAft>
              <a:buFont typeface="Wingdings" panose="05000000000000000000" pitchFamily="2" charset="2"/>
              <a:buChar char="§"/>
            </a:pPr>
            <a:r>
              <a:rPr lang="en-US" dirty="0" smtClean="0"/>
              <a:t>having reported of diseases dangerous at coronavirus threat</a:t>
            </a:r>
            <a:endParaRPr lang="ru-RU" dirty="0"/>
          </a:p>
          <a:p>
            <a:pPr lvl="4">
              <a:spcBef>
                <a:spcPts val="900"/>
              </a:spcBef>
              <a:spcAft>
                <a:spcPts val="0"/>
              </a:spcAft>
              <a:buFont typeface="Wingdings" panose="05000000000000000000" pitchFamily="2" charset="2"/>
              <a:buChar char="§"/>
            </a:pPr>
            <a:r>
              <a:rPr lang="en-US" dirty="0" smtClean="0"/>
              <a:t>pregnant women</a:t>
            </a:r>
            <a:endParaRPr lang="en-US" dirty="0"/>
          </a:p>
          <a:p>
            <a:pPr marL="0" lvl="2" indent="0" algn="r">
              <a:spcBef>
                <a:spcPts val="600"/>
              </a:spcBef>
              <a:spcAft>
                <a:spcPts val="0"/>
              </a:spcAft>
              <a:buNone/>
            </a:pPr>
            <a:endParaRPr lang="ru-RU" sz="1200" i="1" dirty="0"/>
          </a:p>
          <a:p>
            <a:pPr marL="269993" lvl="3" indent="0">
              <a:spcBef>
                <a:spcPts val="900"/>
              </a:spcBef>
              <a:spcAft>
                <a:spcPts val="900"/>
              </a:spcAft>
              <a:buNone/>
            </a:pPr>
            <a:endParaRPr lang="ru-RU" dirty="0" smtClean="0"/>
          </a:p>
        </p:txBody>
      </p:sp>
      <p:sp>
        <p:nvSpPr>
          <p:cNvPr id="10" name="Text Placeholder 9"/>
          <p:cNvSpPr>
            <a:spLocks noGrp="1"/>
          </p:cNvSpPr>
          <p:nvPr>
            <p:ph type="body" sz="quarter" idx="11"/>
          </p:nvPr>
        </p:nvSpPr>
        <p:spPr>
          <a:xfrm>
            <a:off x="304800" y="877295"/>
            <a:ext cx="8507413" cy="686343"/>
          </a:xfrm>
        </p:spPr>
        <p:txBody>
          <a:bodyPr>
            <a:normAutofit fontScale="85000" lnSpcReduction="20000"/>
          </a:bodyPr>
          <a:lstStyle/>
          <a:p>
            <a:r>
              <a:rPr lang="en-US" dirty="0" smtClean="0"/>
              <a:t>Works management</a:t>
            </a:r>
          </a:p>
          <a:p>
            <a:r>
              <a:rPr lang="en-US" dirty="0"/>
              <a:t>Mayor of Moscow Decree of 05.03.2020 N 12-</a:t>
            </a:r>
            <a:r>
              <a:rPr lang="en-US" dirty="0" err="1"/>
              <a:t>УМ</a:t>
            </a:r>
            <a:r>
              <a:rPr lang="en-US" dirty="0"/>
              <a:t> (as amended by 27.05.2020) </a:t>
            </a:r>
            <a:endParaRPr lang="en-US" dirty="0" smtClean="0"/>
          </a:p>
          <a:p>
            <a:endParaRPr lang="en-GB" dirty="0"/>
          </a:p>
        </p:txBody>
      </p:sp>
    </p:spTree>
    <p:extLst>
      <p:ext uri="{BB962C8B-B14F-4D97-AF65-F5344CB8AC3E}">
        <p14:creationId xmlns:p14="http://schemas.microsoft.com/office/powerpoint/2010/main" val="145705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1385887" y="1828800"/>
            <a:ext cx="6372225" cy="2552105"/>
          </a:xfrm>
          <a:prstGeom prst="rect">
            <a:avLst/>
          </a:prstGeom>
        </p:spPr>
        <p:txBody>
          <a:bodyPr lIns="0" tIns="0" rIns="0" bIns="0"/>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pPr marL="257175" indent="-257175" defTabSz="405000">
              <a:spcAft>
                <a:spcPts val="0"/>
              </a:spcAft>
              <a:buClr>
                <a:srgbClr val="EE3135"/>
              </a:buClr>
              <a:buSzPct val="150000"/>
              <a:buFont typeface="Wingdings" panose="05000000000000000000" pitchFamily="2" charset="2"/>
              <a:buChar char="§"/>
            </a:pPr>
            <a:endParaRPr lang="en-GB" sz="1500" dirty="0">
              <a:solidFill>
                <a:srgbClr val="5F5F5F"/>
              </a:solidFill>
            </a:endParaRPr>
          </a:p>
        </p:txBody>
      </p:sp>
      <p:sp>
        <p:nvSpPr>
          <p:cNvPr id="7" name="Title 3"/>
          <p:cNvSpPr txBox="1">
            <a:spLocks/>
          </p:cNvSpPr>
          <p:nvPr/>
        </p:nvSpPr>
        <p:spPr>
          <a:xfrm>
            <a:off x="1371600" y="949911"/>
            <a:ext cx="4514850" cy="364540"/>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endParaRPr lang="en-GB" sz="2850" b="1" spc="-75" dirty="0">
              <a:solidFill>
                <a:srgbClr val="EE3135"/>
              </a:solidFill>
            </a:endParaRPr>
          </a:p>
        </p:txBody>
      </p:sp>
      <p:sp>
        <p:nvSpPr>
          <p:cNvPr id="4" name="Title 3"/>
          <p:cNvSpPr>
            <a:spLocks noGrp="1"/>
          </p:cNvSpPr>
          <p:nvPr>
            <p:ph type="title"/>
          </p:nvPr>
        </p:nvSpPr>
        <p:spPr>
          <a:xfrm>
            <a:off x="304800" y="197970"/>
            <a:ext cx="8509281" cy="390861"/>
          </a:xfrm>
        </p:spPr>
        <p:txBody>
          <a:bodyPr>
            <a:normAutofit/>
          </a:bodyPr>
          <a:lstStyle/>
          <a:p>
            <a:r>
              <a:rPr lang="en-US" dirty="0" smtClean="0">
                <a:solidFill>
                  <a:srgbClr val="FF0000"/>
                </a:solidFill>
              </a:rPr>
              <a:t>Employers’ Liabilities</a:t>
            </a:r>
            <a:endParaRPr lang="en-GB" dirty="0">
              <a:solidFill>
                <a:srgbClr val="FF0000"/>
              </a:solidFill>
            </a:endParaRPr>
          </a:p>
        </p:txBody>
      </p:sp>
      <p:sp>
        <p:nvSpPr>
          <p:cNvPr id="11" name="Content Placeholder 5"/>
          <p:cNvSpPr>
            <a:spLocks noGrp="1"/>
          </p:cNvSpPr>
          <p:nvPr>
            <p:ph sz="quarter" idx="10"/>
          </p:nvPr>
        </p:nvSpPr>
        <p:spPr>
          <a:xfrm>
            <a:off x="304800" y="1149473"/>
            <a:ext cx="8299648" cy="3592512"/>
          </a:xfrm>
        </p:spPr>
        <p:txBody>
          <a:bodyPr>
            <a:noAutofit/>
          </a:bodyPr>
          <a:lstStyle/>
          <a:p>
            <a:pPr marL="0" lvl="2" indent="0">
              <a:spcBef>
                <a:spcPts val="900"/>
              </a:spcBef>
              <a:spcAft>
                <a:spcPts val="0"/>
              </a:spcAft>
              <a:buNone/>
            </a:pPr>
            <a:r>
              <a:rPr lang="en-US" sz="1600" b="1" dirty="0" smtClean="0"/>
              <a:t>Monetary liability to employee</a:t>
            </a:r>
            <a:endParaRPr lang="ru-RU" sz="1600" b="1" dirty="0" smtClean="0"/>
          </a:p>
          <a:p>
            <a:pPr marL="540000" lvl="3">
              <a:spcBef>
                <a:spcPts val="450"/>
              </a:spcBef>
              <a:spcAft>
                <a:spcPts val="0"/>
              </a:spcAft>
              <a:buFont typeface="Wingdings" panose="05000000000000000000" pitchFamily="2" charset="2"/>
              <a:buChar char="Ø"/>
            </a:pPr>
            <a:r>
              <a:rPr lang="en-US" sz="1600" dirty="0" smtClean="0"/>
              <a:t>Employer’s fault</a:t>
            </a:r>
            <a:endParaRPr lang="ru-RU" sz="1600" dirty="0" smtClean="0"/>
          </a:p>
          <a:p>
            <a:pPr marL="540000" lvl="3">
              <a:spcBef>
                <a:spcPts val="225"/>
              </a:spcBef>
              <a:spcAft>
                <a:spcPts val="0"/>
              </a:spcAft>
              <a:buFont typeface="Wingdings" panose="05000000000000000000" pitchFamily="2" charset="2"/>
              <a:buChar char="Ø"/>
            </a:pPr>
            <a:r>
              <a:rPr lang="en-US" sz="1600" dirty="0" smtClean="0"/>
              <a:t>Causation</a:t>
            </a:r>
            <a:endParaRPr lang="ru-RU" sz="1800" dirty="0" smtClean="0"/>
          </a:p>
          <a:p>
            <a:pPr marL="0" lvl="2" indent="0">
              <a:spcBef>
                <a:spcPts val="900"/>
              </a:spcBef>
              <a:spcAft>
                <a:spcPts val="0"/>
              </a:spcAft>
              <a:buNone/>
            </a:pPr>
            <a:r>
              <a:rPr lang="en-US" sz="1600" b="1" dirty="0" smtClean="0"/>
              <a:t>Administrative prosecution (RF Code of Administrative Violations)</a:t>
            </a:r>
            <a:endParaRPr lang="ru-RU" sz="1600" b="1" dirty="0" smtClean="0"/>
          </a:p>
          <a:p>
            <a:pPr marL="540000" lvl="3">
              <a:spcBef>
                <a:spcPts val="450"/>
              </a:spcBef>
              <a:spcAft>
                <a:spcPts val="0"/>
              </a:spcAft>
              <a:buFont typeface="Wingdings" panose="05000000000000000000" pitchFamily="2" charset="2"/>
              <a:buChar char="Ø"/>
            </a:pPr>
            <a:r>
              <a:rPr lang="en-US" sz="1600" dirty="0"/>
              <a:t>V</a:t>
            </a:r>
            <a:r>
              <a:rPr lang="en-US" sz="1600" dirty="0" smtClean="0"/>
              <a:t>iolation of sanitary rules at threat of infection spread </a:t>
            </a:r>
            <a:r>
              <a:rPr lang="ru-RU" sz="1400" i="1" dirty="0" smtClean="0"/>
              <a:t>(</a:t>
            </a:r>
            <a:r>
              <a:rPr lang="en-US" sz="1400" i="1" dirty="0" smtClean="0"/>
              <a:t>Art. </a:t>
            </a:r>
            <a:r>
              <a:rPr lang="ru-RU" sz="1400" i="1" dirty="0" smtClean="0"/>
              <a:t>6.3</a:t>
            </a:r>
            <a:r>
              <a:rPr lang="en-US" sz="1400" i="1" dirty="0" smtClean="0"/>
              <a:t> (2)</a:t>
            </a:r>
            <a:endParaRPr lang="ru-RU" sz="1400" i="1" dirty="0"/>
          </a:p>
          <a:p>
            <a:pPr lvl="4">
              <a:spcAft>
                <a:spcPts val="0"/>
              </a:spcAft>
              <a:buFont typeface="Wingdings" panose="05000000000000000000" pitchFamily="2" charset="2"/>
              <a:buChar char="§"/>
            </a:pPr>
            <a:r>
              <a:rPr lang="en-US" sz="1400" dirty="0" smtClean="0"/>
              <a:t>Fines on officers up to RUR</a:t>
            </a:r>
            <a:r>
              <a:rPr lang="ru-RU" sz="1400" dirty="0" smtClean="0"/>
              <a:t>150</a:t>
            </a:r>
            <a:r>
              <a:rPr lang="en-US" sz="1400" dirty="0" smtClean="0"/>
              <a:t>,000; on companies – up to RUR </a:t>
            </a:r>
            <a:r>
              <a:rPr lang="ru-RU" sz="1400" dirty="0" smtClean="0"/>
              <a:t>500</a:t>
            </a:r>
            <a:r>
              <a:rPr lang="en-US" sz="1400" dirty="0" smtClean="0"/>
              <a:t>,000</a:t>
            </a:r>
            <a:endParaRPr lang="ru-RU" sz="1400" dirty="0" smtClean="0"/>
          </a:p>
          <a:p>
            <a:pPr lvl="4">
              <a:spcBef>
                <a:spcPts val="225"/>
              </a:spcBef>
              <a:spcAft>
                <a:spcPts val="450"/>
              </a:spcAft>
              <a:buFont typeface="Wingdings" panose="05000000000000000000" pitchFamily="2" charset="2"/>
              <a:buChar char="§"/>
            </a:pPr>
            <a:r>
              <a:rPr lang="en-US" sz="1400" dirty="0"/>
              <a:t>A</a:t>
            </a:r>
            <a:r>
              <a:rPr lang="en-US" sz="1400" dirty="0" smtClean="0"/>
              <a:t>dministrative suspension of operations for up to </a:t>
            </a:r>
            <a:r>
              <a:rPr lang="ru-RU" sz="1400" dirty="0" smtClean="0"/>
              <a:t>90 </a:t>
            </a:r>
            <a:r>
              <a:rPr lang="en-US" sz="1400" dirty="0" smtClean="0"/>
              <a:t>days</a:t>
            </a:r>
            <a:endParaRPr lang="ru-RU" sz="1400" dirty="0" smtClean="0"/>
          </a:p>
          <a:p>
            <a:pPr marL="540000" lvl="3">
              <a:spcBef>
                <a:spcPts val="225"/>
              </a:spcBef>
              <a:spcAft>
                <a:spcPts val="0"/>
              </a:spcAft>
              <a:buFont typeface="Wingdings" panose="05000000000000000000" pitchFamily="2" charset="2"/>
              <a:buChar char="Ø"/>
            </a:pPr>
            <a:r>
              <a:rPr lang="en-US" sz="1600" dirty="0"/>
              <a:t>F</a:t>
            </a:r>
            <a:r>
              <a:rPr lang="en-US" sz="1600" dirty="0" smtClean="0"/>
              <a:t>ailure to comply with rules of behavior during high alert regime of </a:t>
            </a:r>
            <a:r>
              <a:rPr lang="ru-RU" sz="1400" i="1" dirty="0" smtClean="0"/>
              <a:t>(</a:t>
            </a:r>
            <a:r>
              <a:rPr lang="en-US" sz="1400" i="1" dirty="0" smtClean="0"/>
              <a:t>Art</a:t>
            </a:r>
            <a:r>
              <a:rPr lang="ru-RU" sz="1400" i="1" dirty="0" smtClean="0"/>
              <a:t>. 20.6.1)</a:t>
            </a:r>
            <a:endParaRPr lang="ru-RU" sz="1050" i="1" dirty="0"/>
          </a:p>
          <a:p>
            <a:pPr lvl="4">
              <a:spcBef>
                <a:spcPts val="225"/>
              </a:spcBef>
              <a:spcAft>
                <a:spcPts val="0"/>
              </a:spcAft>
              <a:buFont typeface="Wingdings" panose="05000000000000000000" pitchFamily="2" charset="2"/>
              <a:buChar char="§"/>
            </a:pPr>
            <a:r>
              <a:rPr lang="en-US" sz="1400" dirty="0"/>
              <a:t>O</a:t>
            </a:r>
            <a:r>
              <a:rPr lang="en-US" sz="1400" dirty="0" smtClean="0"/>
              <a:t>fficial warning of violation</a:t>
            </a:r>
            <a:endParaRPr lang="ru-RU" sz="1400" dirty="0" smtClean="0"/>
          </a:p>
          <a:p>
            <a:pPr lvl="4">
              <a:spcBef>
                <a:spcPts val="225"/>
              </a:spcBef>
              <a:spcAft>
                <a:spcPts val="0"/>
              </a:spcAft>
              <a:buFont typeface="Wingdings" panose="05000000000000000000" pitchFamily="2" charset="2"/>
              <a:buChar char="§"/>
            </a:pPr>
            <a:r>
              <a:rPr lang="en-US" sz="1400" dirty="0"/>
              <a:t>Fines on officers up to </a:t>
            </a:r>
            <a:r>
              <a:rPr lang="en-US" sz="1400" dirty="0" smtClean="0"/>
              <a:t>RUR 50,000</a:t>
            </a:r>
            <a:r>
              <a:rPr lang="en-US" sz="1400" dirty="0"/>
              <a:t>; on companies – up to RUR </a:t>
            </a:r>
            <a:r>
              <a:rPr lang="en-US" sz="1400" dirty="0" smtClean="0"/>
              <a:t>300,000</a:t>
            </a:r>
            <a:endParaRPr lang="en-US" sz="1400" dirty="0"/>
          </a:p>
        </p:txBody>
      </p:sp>
      <p:sp>
        <p:nvSpPr>
          <p:cNvPr id="10" name="Text Placeholder 9"/>
          <p:cNvSpPr>
            <a:spLocks noGrp="1"/>
          </p:cNvSpPr>
          <p:nvPr>
            <p:ph type="body" sz="quarter" idx="11"/>
          </p:nvPr>
        </p:nvSpPr>
        <p:spPr>
          <a:xfrm>
            <a:off x="304800" y="699542"/>
            <a:ext cx="8507413" cy="288032"/>
          </a:xfrm>
        </p:spPr>
        <p:txBody>
          <a:bodyPr>
            <a:normAutofit/>
          </a:bodyPr>
          <a:lstStyle/>
          <a:p>
            <a:r>
              <a:rPr lang="en-US" sz="1600" dirty="0" smtClean="0"/>
              <a:t>Once an employee contracts COVID-19</a:t>
            </a:r>
            <a:endParaRPr lang="en-GB" sz="1600" dirty="0"/>
          </a:p>
        </p:txBody>
      </p:sp>
    </p:spTree>
    <p:extLst>
      <p:ext uri="{BB962C8B-B14F-4D97-AF65-F5344CB8AC3E}">
        <p14:creationId xmlns:p14="http://schemas.microsoft.com/office/powerpoint/2010/main" val="201668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US" dirty="0" smtClean="0"/>
              <a:t>3</a:t>
            </a:r>
            <a:endParaRPr lang="en-GB" dirty="0"/>
          </a:p>
        </p:txBody>
      </p:sp>
      <p:sp>
        <p:nvSpPr>
          <p:cNvPr id="9" name="Title 8"/>
          <p:cNvSpPr>
            <a:spLocks noGrp="1"/>
          </p:cNvSpPr>
          <p:nvPr>
            <p:ph type="ctrTitle"/>
          </p:nvPr>
        </p:nvSpPr>
        <p:spPr/>
        <p:txBody>
          <a:bodyPr/>
          <a:lstStyle/>
          <a:p>
            <a:pPr lvl="0">
              <a:buClr>
                <a:srgbClr val="FF0000"/>
              </a:buClr>
            </a:pPr>
            <a:r>
              <a:rPr lang="en-US" sz="3800" dirty="0" smtClean="0"/>
              <a:t>Virus Tests</a:t>
            </a:r>
            <a:endParaRPr lang="en-GB" sz="3800" dirty="0"/>
          </a:p>
        </p:txBody>
      </p:sp>
    </p:spTree>
    <p:extLst>
      <p:ext uri="{BB962C8B-B14F-4D97-AF65-F5344CB8AC3E}">
        <p14:creationId xmlns:p14="http://schemas.microsoft.com/office/powerpoint/2010/main" val="16115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1385887" y="1828800"/>
            <a:ext cx="6372225" cy="2552105"/>
          </a:xfrm>
          <a:prstGeom prst="rect">
            <a:avLst/>
          </a:prstGeom>
        </p:spPr>
        <p:txBody>
          <a:bodyPr lIns="0" tIns="0" rIns="0" bIns="0"/>
          <a:lstStyle>
            <a:lvl1pPr marL="0" indent="0" algn="l" defTabSz="914400" rtl="0" eaLnBrk="1" latinLnBrk="0" hangingPunct="1">
              <a:lnSpc>
                <a:spcPct val="95000"/>
              </a:lnSpc>
              <a:spcBef>
                <a:spcPts val="0"/>
              </a:spcBef>
              <a:spcAft>
                <a:spcPts val="600"/>
              </a:spcAft>
              <a:buClr>
                <a:schemeClr val="tx1"/>
              </a:buClr>
              <a:buFont typeface="Arial" pitchFamily="34" charset="0"/>
              <a:buNone/>
              <a:defRPr sz="2000" kern="1200">
                <a:solidFill>
                  <a:schemeClr val="tx2"/>
                </a:solidFill>
                <a:latin typeface="+mn-lt"/>
                <a:ea typeface="+mn-ea"/>
                <a:cs typeface="+mn-cs"/>
              </a:defRPr>
            </a:lvl1pPr>
            <a:lvl2pPr marL="0" indent="0" algn="l" defTabSz="914400" rtl="0" eaLnBrk="1" latinLnBrk="0" hangingPunct="1">
              <a:lnSpc>
                <a:spcPct val="95000"/>
              </a:lnSpc>
              <a:spcBef>
                <a:spcPts val="600"/>
              </a:spcBef>
              <a:spcAft>
                <a:spcPts val="600"/>
              </a:spcAft>
              <a:buClr>
                <a:schemeClr val="tx1"/>
              </a:buClr>
              <a:buFont typeface="Arial" pitchFamily="34" charset="0"/>
              <a:buNone/>
              <a:defRPr sz="2400" kern="1200">
                <a:solidFill>
                  <a:schemeClr val="accent1"/>
                </a:solidFill>
                <a:latin typeface="+mn-lt"/>
                <a:ea typeface="+mn-ea"/>
                <a:cs typeface="+mn-cs"/>
              </a:defRPr>
            </a:lvl2pPr>
            <a:lvl3pPr marL="360000" indent="-360000" algn="l" defTabSz="914400" rtl="0" eaLnBrk="1" latinLnBrk="0" hangingPunct="1">
              <a:lnSpc>
                <a:spcPct val="95000"/>
              </a:lnSpc>
              <a:spcBef>
                <a:spcPts val="300"/>
              </a:spcBef>
              <a:spcAft>
                <a:spcPts val="6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3pPr>
            <a:lvl4pPr marL="72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2000" kern="1200" baseline="0">
                <a:solidFill>
                  <a:schemeClr val="tx2"/>
                </a:solidFill>
                <a:latin typeface="+mn-lt"/>
                <a:ea typeface="+mn-ea"/>
                <a:cs typeface="+mn-cs"/>
              </a:defRPr>
            </a:lvl4pPr>
            <a:lvl5pPr marL="1080000" indent="-360000" algn="l" defTabSz="914400" rtl="0" eaLnBrk="1" latinLnBrk="0" hangingPunct="1">
              <a:lnSpc>
                <a:spcPct val="95000"/>
              </a:lnSpc>
              <a:spcBef>
                <a:spcPts val="0"/>
              </a:spcBef>
              <a:spcAft>
                <a:spcPts val="600"/>
              </a:spcAft>
              <a:buClr>
                <a:schemeClr val="tx2"/>
              </a:buClr>
              <a:buSzPct val="75000"/>
              <a:buFont typeface="Wingdings" panose="05000000000000000000" pitchFamily="2" charset="2"/>
              <a:buChar char="§"/>
              <a:defRPr sz="1800" b="0" kern="1200" baseline="0">
                <a:solidFill>
                  <a:schemeClr val="tx2"/>
                </a:solidFill>
                <a:latin typeface="+mn-lt"/>
                <a:ea typeface="+mn-ea"/>
                <a:cs typeface="+mn-cs"/>
              </a:defRPr>
            </a:lvl5pPr>
            <a:lvl6pPr marL="0" indent="0" algn="l" defTabSz="914400" rtl="0" eaLnBrk="1" latinLnBrk="0" hangingPunct="1">
              <a:lnSpc>
                <a:spcPct val="95000"/>
              </a:lnSpc>
              <a:spcBef>
                <a:spcPts val="600"/>
              </a:spcBef>
              <a:spcAft>
                <a:spcPts val="600"/>
              </a:spcAft>
              <a:buClr>
                <a:srgbClr val="5F5F5F"/>
              </a:buClr>
              <a:buFont typeface="+mj-lt"/>
              <a:buNone/>
              <a:defRPr sz="2000" kern="1200">
                <a:solidFill>
                  <a:schemeClr val="accent2"/>
                </a:solidFill>
                <a:latin typeface="+mn-lt"/>
                <a:ea typeface="+mn-ea"/>
                <a:cs typeface="+mn-cs"/>
              </a:defRPr>
            </a:lvl6pPr>
            <a:lvl7pPr marL="360000" indent="-360000" algn="l" defTabSz="914400" rtl="0" eaLnBrk="1" latinLnBrk="0" hangingPunct="1">
              <a:lnSpc>
                <a:spcPct val="95000"/>
              </a:lnSpc>
              <a:spcBef>
                <a:spcPts val="300"/>
              </a:spcBef>
              <a:spcAft>
                <a:spcPts val="600"/>
              </a:spcAft>
              <a:buClr>
                <a:srgbClr val="5F5F5F"/>
              </a:buClr>
              <a:buFont typeface="+mj-lt"/>
              <a:buAutoNum type="arabicPeriod"/>
              <a:defRPr sz="2000" kern="1200">
                <a:solidFill>
                  <a:schemeClr val="tx2"/>
                </a:solidFill>
                <a:latin typeface="+mn-lt"/>
                <a:ea typeface="+mn-ea"/>
                <a:cs typeface="+mn-cs"/>
              </a:defRPr>
            </a:lvl7pPr>
            <a:lvl8pPr marL="720000" indent="-360000" algn="l" defTabSz="914400" rtl="0" eaLnBrk="1" latinLnBrk="0" hangingPunct="1">
              <a:lnSpc>
                <a:spcPct val="95000"/>
              </a:lnSpc>
              <a:spcBef>
                <a:spcPts val="0"/>
              </a:spcBef>
              <a:spcAft>
                <a:spcPts val="600"/>
              </a:spcAft>
              <a:buFont typeface="+mj-lt"/>
              <a:buAutoNum type="alphaLcParenR"/>
              <a:defRPr sz="2000" kern="1200">
                <a:solidFill>
                  <a:schemeClr val="tx2"/>
                </a:solidFill>
                <a:latin typeface="+mn-lt"/>
                <a:ea typeface="+mn-ea"/>
                <a:cs typeface="+mn-cs"/>
              </a:defRPr>
            </a:lvl8pPr>
            <a:lvl9pPr marL="1080000" indent="-360000" algn="l" defTabSz="914400" rtl="0" eaLnBrk="1" latinLnBrk="0" hangingPunct="1">
              <a:lnSpc>
                <a:spcPct val="95000"/>
              </a:lnSpc>
              <a:spcBef>
                <a:spcPts val="0"/>
              </a:spcBef>
              <a:spcAft>
                <a:spcPts val="600"/>
              </a:spcAft>
              <a:buFont typeface="+mj-lt"/>
              <a:buAutoNum type="romanLcPeriod"/>
              <a:defRPr sz="1800" kern="1200" baseline="0">
                <a:solidFill>
                  <a:schemeClr val="tx2"/>
                </a:solidFill>
                <a:latin typeface="+mn-lt"/>
                <a:ea typeface="+mn-ea"/>
                <a:cs typeface="+mn-cs"/>
              </a:defRPr>
            </a:lvl9pPr>
          </a:lstStyle>
          <a:p>
            <a:pPr marL="257175" indent="-257175" defTabSz="405000">
              <a:spcAft>
                <a:spcPts val="0"/>
              </a:spcAft>
              <a:buClr>
                <a:srgbClr val="EE3135"/>
              </a:buClr>
              <a:buSzPct val="150000"/>
              <a:buFont typeface="Wingdings" panose="05000000000000000000" pitchFamily="2" charset="2"/>
              <a:buChar char="§"/>
            </a:pPr>
            <a:endParaRPr lang="en-GB" sz="1500" dirty="0">
              <a:solidFill>
                <a:srgbClr val="5F5F5F"/>
              </a:solidFill>
            </a:endParaRPr>
          </a:p>
        </p:txBody>
      </p:sp>
      <p:sp>
        <p:nvSpPr>
          <p:cNvPr id="7" name="Title 3"/>
          <p:cNvSpPr txBox="1">
            <a:spLocks/>
          </p:cNvSpPr>
          <p:nvPr/>
        </p:nvSpPr>
        <p:spPr>
          <a:xfrm>
            <a:off x="1371600" y="949911"/>
            <a:ext cx="4514850" cy="364540"/>
          </a:xfrm>
          <a:prstGeom prst="rect">
            <a:avLst/>
          </a:prstGeom>
        </p:spPr>
        <p:txBody>
          <a:bodyPr lIns="0" tIns="0" rIns="0" bIns="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endParaRPr lang="en-GB" sz="2850" b="1" spc="-75" dirty="0">
              <a:solidFill>
                <a:srgbClr val="EE3135"/>
              </a:solidFill>
            </a:endParaRPr>
          </a:p>
        </p:txBody>
      </p:sp>
      <p:sp>
        <p:nvSpPr>
          <p:cNvPr id="4" name="Title 3"/>
          <p:cNvSpPr>
            <a:spLocks noGrp="1"/>
          </p:cNvSpPr>
          <p:nvPr>
            <p:ph type="title"/>
          </p:nvPr>
        </p:nvSpPr>
        <p:spPr/>
        <p:txBody>
          <a:bodyPr>
            <a:normAutofit/>
          </a:bodyPr>
          <a:lstStyle/>
          <a:p>
            <a:r>
              <a:rPr lang="ru-RU" dirty="0" smtClean="0">
                <a:solidFill>
                  <a:srgbClr val="FF0000"/>
                </a:solidFill>
              </a:rPr>
              <a:t>10% </a:t>
            </a:r>
            <a:r>
              <a:rPr lang="en-US" dirty="0" smtClean="0">
                <a:solidFill>
                  <a:srgbClr val="FF0000"/>
                </a:solidFill>
              </a:rPr>
              <a:t>headcount testing rule</a:t>
            </a:r>
            <a:endParaRPr lang="en-GB" dirty="0">
              <a:solidFill>
                <a:srgbClr val="FF0000"/>
              </a:solidFill>
            </a:endParaRPr>
          </a:p>
        </p:txBody>
      </p:sp>
      <p:sp>
        <p:nvSpPr>
          <p:cNvPr id="11" name="Content Placeholder 5"/>
          <p:cNvSpPr>
            <a:spLocks noGrp="1"/>
          </p:cNvSpPr>
          <p:nvPr>
            <p:ph sz="quarter" idx="10"/>
          </p:nvPr>
        </p:nvSpPr>
        <p:spPr>
          <a:xfrm>
            <a:off x="304800" y="949911"/>
            <a:ext cx="8227640" cy="3926095"/>
          </a:xfrm>
        </p:spPr>
        <p:txBody>
          <a:bodyPr>
            <a:noAutofit/>
          </a:bodyPr>
          <a:lstStyle/>
          <a:p>
            <a:pPr marL="0" lvl="2" indent="0">
              <a:spcBef>
                <a:spcPts val="600"/>
              </a:spcBef>
              <a:spcAft>
                <a:spcPts val="0"/>
              </a:spcAft>
              <a:buNone/>
            </a:pPr>
            <a:r>
              <a:rPr lang="en-US" sz="1600" b="1" dirty="0" smtClean="0"/>
              <a:t>In Moscow employers MUST</a:t>
            </a:r>
            <a:r>
              <a:rPr lang="ru-RU" sz="1600" dirty="0" smtClean="0"/>
              <a:t>:</a:t>
            </a:r>
            <a:endParaRPr lang="ru-RU" sz="1600" dirty="0"/>
          </a:p>
          <a:p>
            <a:pPr marL="539987" lvl="4">
              <a:spcBef>
                <a:spcPts val="600"/>
              </a:spcBef>
              <a:spcAft>
                <a:spcPts val="0"/>
              </a:spcAft>
              <a:buFont typeface="Wingdings" panose="05000000000000000000" pitchFamily="2" charset="2"/>
              <a:buChar char="Ø"/>
            </a:pPr>
            <a:r>
              <a:rPr lang="en-US" sz="1600" dirty="0" smtClean="0"/>
              <a:t>From </a:t>
            </a:r>
            <a:r>
              <a:rPr lang="en-US" sz="1600" dirty="0" smtClean="0">
                <a:solidFill>
                  <a:srgbClr val="FF0000"/>
                </a:solidFill>
              </a:rPr>
              <a:t>May 12 to 31 </a:t>
            </a:r>
            <a:r>
              <a:rPr lang="en-US" sz="1600" dirty="0" smtClean="0"/>
              <a:t>arrange COVID-19 testing of not less than </a:t>
            </a:r>
            <a:r>
              <a:rPr lang="ru-RU" sz="1600" dirty="0" smtClean="0"/>
              <a:t>10</a:t>
            </a:r>
            <a:r>
              <a:rPr lang="ru-RU" sz="1600" dirty="0"/>
              <a:t>% </a:t>
            </a:r>
            <a:r>
              <a:rPr lang="en-US" sz="1600" dirty="0" smtClean="0"/>
              <a:t>employees</a:t>
            </a:r>
            <a:endParaRPr lang="ru-RU" sz="1600" dirty="0" smtClean="0"/>
          </a:p>
          <a:p>
            <a:pPr marL="539987" lvl="4">
              <a:spcBef>
                <a:spcPts val="600"/>
              </a:spcBef>
              <a:spcAft>
                <a:spcPts val="0"/>
              </a:spcAft>
              <a:buFont typeface="Wingdings" panose="05000000000000000000" pitchFamily="2" charset="2"/>
              <a:buChar char="Ø"/>
            </a:pPr>
            <a:r>
              <a:rPr lang="en-US" sz="1600" dirty="0" smtClean="0"/>
              <a:t>From </a:t>
            </a:r>
            <a:r>
              <a:rPr lang="en-US" sz="1600" b="1" dirty="0" smtClean="0">
                <a:solidFill>
                  <a:srgbClr val="FF0000"/>
                </a:solidFill>
              </a:rPr>
              <a:t>June 1 </a:t>
            </a:r>
            <a:r>
              <a:rPr lang="en-US" sz="1600" dirty="0" smtClean="0"/>
              <a:t>– </a:t>
            </a:r>
            <a:r>
              <a:rPr lang="en-US" sz="1600" dirty="0" smtClean="0">
                <a:solidFill>
                  <a:srgbClr val="FF0000"/>
                </a:solidFill>
              </a:rPr>
              <a:t>every 15 days arrange testing of not less than </a:t>
            </a:r>
            <a:r>
              <a:rPr lang="ru-RU" sz="1600" dirty="0" smtClean="0">
                <a:solidFill>
                  <a:srgbClr val="FF0000"/>
                </a:solidFill>
              </a:rPr>
              <a:t> 10% </a:t>
            </a:r>
            <a:r>
              <a:rPr lang="en-US" sz="1600" dirty="0" smtClean="0">
                <a:solidFill>
                  <a:srgbClr val="FF0000"/>
                </a:solidFill>
              </a:rPr>
              <a:t>employees</a:t>
            </a:r>
            <a:endParaRPr lang="ru-RU" sz="1600" dirty="0" smtClean="0">
              <a:solidFill>
                <a:srgbClr val="FF0000"/>
              </a:solidFill>
            </a:endParaRPr>
          </a:p>
          <a:p>
            <a:pPr marL="269993" lvl="3" indent="0" algn="r">
              <a:spcBef>
                <a:spcPts val="600"/>
              </a:spcBef>
              <a:spcAft>
                <a:spcPts val="0"/>
              </a:spcAft>
              <a:buNone/>
            </a:pPr>
            <a:r>
              <a:rPr lang="en-US" sz="1600" i="1" dirty="0"/>
              <a:t>Mayor of Moscow Decree of 05.03.2020 N 12-</a:t>
            </a:r>
            <a:r>
              <a:rPr lang="en-US" sz="1600" i="1" dirty="0" err="1"/>
              <a:t>УМ</a:t>
            </a:r>
            <a:r>
              <a:rPr lang="en-US" sz="1600" i="1" dirty="0"/>
              <a:t> (as amended by 27.05.2020) “On </a:t>
            </a:r>
            <a:r>
              <a:rPr lang="en-US" sz="1600" i="1" dirty="0" smtClean="0">
                <a:solidFill>
                  <a:schemeClr val="bg1">
                    <a:lumMod val="50000"/>
                  </a:schemeClr>
                </a:solidFill>
              </a:rPr>
              <a:t>Introduction </a:t>
            </a:r>
            <a:r>
              <a:rPr lang="en-US" sz="1600" i="1" dirty="0">
                <a:solidFill>
                  <a:schemeClr val="bg1">
                    <a:lumMod val="50000"/>
                  </a:schemeClr>
                </a:solidFill>
              </a:rPr>
              <a:t>High Alert </a:t>
            </a:r>
            <a:r>
              <a:rPr lang="en-US" sz="1600" i="1" dirty="0" smtClean="0">
                <a:solidFill>
                  <a:schemeClr val="bg1">
                    <a:lumMod val="50000"/>
                  </a:schemeClr>
                </a:solidFill>
              </a:rPr>
              <a:t>Regime</a:t>
            </a:r>
          </a:p>
          <a:p>
            <a:pPr marL="0" lvl="3" indent="0">
              <a:spcBef>
                <a:spcPts val="600"/>
              </a:spcBef>
              <a:spcAft>
                <a:spcPts val="0"/>
              </a:spcAft>
              <a:buNone/>
            </a:pPr>
            <a:r>
              <a:rPr lang="en-US" sz="1600" b="1" i="1" dirty="0" smtClean="0">
                <a:solidFill>
                  <a:srgbClr val="0070C0"/>
                </a:solidFill>
              </a:rPr>
              <a:t>Issue:  10% of what number? Total headcount? </a:t>
            </a:r>
            <a:endParaRPr lang="ru-RU" sz="1600" b="1" dirty="0">
              <a:solidFill>
                <a:srgbClr val="0070C0"/>
              </a:solidFill>
            </a:endParaRPr>
          </a:p>
          <a:p>
            <a:pPr marL="540000" lvl="3">
              <a:spcBef>
                <a:spcPts val="600"/>
              </a:spcBef>
              <a:spcAft>
                <a:spcPts val="0"/>
              </a:spcAft>
              <a:buFont typeface="Wingdings" panose="05000000000000000000" pitchFamily="2" charset="2"/>
              <a:buChar char="Ø"/>
            </a:pPr>
            <a:r>
              <a:rPr lang="en-US" sz="1600" b="1" dirty="0" smtClean="0"/>
              <a:t>Moscow City Public Healthcare Department</a:t>
            </a:r>
            <a:r>
              <a:rPr lang="ru-RU" sz="1600" b="1" dirty="0" smtClean="0"/>
              <a:t>: </a:t>
            </a:r>
            <a:endParaRPr lang="ru-RU" sz="1600" b="1" dirty="0"/>
          </a:p>
          <a:p>
            <a:pPr marL="269993" lvl="3" indent="0">
              <a:spcBef>
                <a:spcPts val="600"/>
              </a:spcBef>
              <a:spcAft>
                <a:spcPts val="0"/>
              </a:spcAft>
              <a:buNone/>
            </a:pPr>
            <a:r>
              <a:rPr lang="en-US" sz="1600" dirty="0" smtClean="0"/>
              <a:t>10% of employees </a:t>
            </a:r>
            <a:r>
              <a:rPr lang="en-US" sz="1600" dirty="0" smtClean="0">
                <a:solidFill>
                  <a:srgbClr val="FF0000"/>
                </a:solidFill>
              </a:rPr>
              <a:t>actually attending/working at offices/premises </a:t>
            </a:r>
            <a:r>
              <a:rPr lang="en-US" sz="1600" dirty="0" smtClean="0"/>
              <a:t>of a given employer</a:t>
            </a:r>
            <a:endParaRPr lang="en-US" sz="1600" dirty="0"/>
          </a:p>
          <a:p>
            <a:pPr marL="540000" lvl="3">
              <a:spcBef>
                <a:spcPts val="600"/>
              </a:spcBef>
              <a:spcAft>
                <a:spcPts val="0"/>
              </a:spcAft>
              <a:buFont typeface="Wingdings" panose="05000000000000000000" pitchFamily="2" charset="2"/>
              <a:buChar char="Ø"/>
            </a:pPr>
            <a:r>
              <a:rPr lang="en-US" sz="1600" b="1" dirty="0" smtClean="0"/>
              <a:t>Moscow City Government  (unofficial explanations)</a:t>
            </a:r>
            <a:r>
              <a:rPr lang="ru-RU" sz="1600" b="1" dirty="0" smtClean="0"/>
              <a:t>:</a:t>
            </a:r>
            <a:endParaRPr lang="en-US" sz="1600" b="1" dirty="0"/>
          </a:p>
          <a:p>
            <a:pPr marL="269993" lvl="3" indent="0">
              <a:spcBef>
                <a:spcPts val="600"/>
              </a:spcBef>
              <a:spcAft>
                <a:spcPts val="0"/>
              </a:spcAft>
              <a:buNone/>
            </a:pPr>
            <a:r>
              <a:rPr lang="ru-RU" sz="1600" dirty="0"/>
              <a:t>10% </a:t>
            </a:r>
            <a:r>
              <a:rPr lang="en-US" sz="1600" dirty="0" smtClean="0"/>
              <a:t>of staff members actually transferring within Moscow </a:t>
            </a:r>
            <a:r>
              <a:rPr lang="ru-RU" sz="1600" dirty="0" smtClean="0"/>
              <a:t>(</a:t>
            </a:r>
            <a:r>
              <a:rPr lang="en-US" sz="1600" dirty="0" smtClean="0"/>
              <a:t>excluding those working from home/distant workers</a:t>
            </a:r>
            <a:r>
              <a:rPr lang="ru-RU" sz="1600" dirty="0" smtClean="0"/>
              <a:t>)</a:t>
            </a:r>
            <a:endParaRPr lang="en-US" sz="1600" dirty="0"/>
          </a:p>
          <a:p>
            <a:pPr marL="269993" lvl="3" indent="0">
              <a:spcBef>
                <a:spcPts val="600"/>
              </a:spcBef>
              <a:spcAft>
                <a:spcPts val="0"/>
              </a:spcAft>
              <a:buNone/>
            </a:pPr>
            <a:r>
              <a:rPr lang="en-US" sz="1600" dirty="0" smtClean="0">
                <a:solidFill>
                  <a:srgbClr val="FF0000"/>
                </a:solidFill>
              </a:rPr>
              <a:t>Count possible by number of city passes issued</a:t>
            </a:r>
            <a:endParaRPr lang="ru-RU" sz="1600" dirty="0" smtClean="0"/>
          </a:p>
        </p:txBody>
      </p:sp>
    </p:spTree>
    <p:extLst>
      <p:ext uri="{BB962C8B-B14F-4D97-AF65-F5344CB8AC3E}">
        <p14:creationId xmlns:p14="http://schemas.microsoft.com/office/powerpoint/2010/main" val="135664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2355c3ce-e296-4a82-a8e4-440876436ce4"/>
</p:tagLst>
</file>

<file path=ppt/theme/theme1.xml><?xml version="1.0" encoding="utf-8"?>
<a:theme xmlns:a="http://schemas.openxmlformats.org/drawingml/2006/main" name="Theme (Blue)">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ew BM Presentation (Widescreen 16_9).potx" id="{F3535694-D8F7-400B-8118-1762408FD687}" vid="{707C4CA2-1DC3-4EAA-B8FC-159350325300}"/>
    </a:ext>
  </a:extLst>
</a:theme>
</file>

<file path=ppt/theme/theme2.xml><?xml version="1.0" encoding="utf-8"?>
<a:theme xmlns:a="http://schemas.openxmlformats.org/drawingml/2006/main" name="3_Theme (Blue)">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ew BM Presentation (Widescreen 16_9).potx" id="{F3535694-D8F7-400B-8118-1762408FD687}" vid="{707C4CA2-1DC3-4EAA-B8FC-159350325300}"/>
    </a:ext>
  </a:extLst>
</a:theme>
</file>

<file path=ppt/theme/theme3.xml><?xml version="1.0" encoding="utf-8"?>
<a:theme xmlns:a="http://schemas.openxmlformats.org/drawingml/2006/main" name="2_Theme (Blue)">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ew BM Presentation (Widescreen 16_9).potx" id="{F3535694-D8F7-400B-8118-1762408FD687}" vid="{707C4CA2-1DC3-4EAA-B8FC-159350325300}"/>
    </a:ext>
  </a:extLst>
</a:theme>
</file>

<file path=ppt/theme/theme4.xml><?xml version="1.0" encoding="utf-8"?>
<a:theme xmlns:a="http://schemas.openxmlformats.org/drawingml/2006/main" name="1_Theme (Blue)">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ew BM Presentation (Widescreen 16_9).potx" id="{F3535694-D8F7-400B-8118-1762408FD687}" vid="{707C4CA2-1DC3-4EAA-B8FC-159350325300}"/>
    </a:ext>
  </a:extLst>
</a:theme>
</file>

<file path=ppt/theme/theme5.xml><?xml version="1.0" encoding="utf-8"?>
<a:theme xmlns:a="http://schemas.openxmlformats.org/drawingml/2006/main" name="Theme (White)">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ew BM Presentation (Widescreen 16_9).potx" id="{F3535694-D8F7-400B-8118-1762408FD687}" vid="{8A3CB526-7C2E-4983-8850-8A34524555E8}"/>
    </a:ext>
  </a:extLst>
</a:theme>
</file>

<file path=ppt/theme/theme6.xml><?xml version="1.0" encoding="utf-8"?>
<a:theme xmlns:a="http://schemas.openxmlformats.org/drawingml/2006/main" name="Theme (Red)">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ew BM Presentation (Widescreen 16_9).potx" id="{F3535694-D8F7-400B-8118-1762408FD687}" vid="{2C61ED3A-5832-447D-8550-82EF088A8F5D}"/>
    </a:ext>
  </a:extLst>
</a:theme>
</file>

<file path=ppt/theme/theme7.xml><?xml version="1.0" encoding="utf-8"?>
<a:theme xmlns:a="http://schemas.openxmlformats.org/drawingml/2006/main" name="Content">
  <a:themeElements>
    <a:clrScheme name="B&amp;M">
      <a:dk1>
        <a:srgbClr val="000000"/>
      </a:dk1>
      <a:lt1>
        <a:srgbClr val="FFFFFF"/>
      </a:lt1>
      <a:dk2>
        <a:srgbClr val="5F5F5F"/>
      </a:dk2>
      <a:lt2>
        <a:srgbClr val="C2C3C4"/>
      </a:lt2>
      <a:accent1>
        <a:srgbClr val="EE3135"/>
      </a:accent1>
      <a:accent2>
        <a:srgbClr val="AE132A"/>
      </a:accent2>
      <a:accent3>
        <a:srgbClr val="7A0223"/>
      </a:accent3>
      <a:accent4>
        <a:srgbClr val="002856"/>
      </a:accent4>
      <a:accent5>
        <a:srgbClr val="F58220"/>
      </a:accent5>
      <a:accent6>
        <a:srgbClr val="007B66"/>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ew BM Presentation (Widescreen 16_9).potx" id="{F3535694-D8F7-400B-8118-1762408FD687}" vid="{A9695471-57F3-440C-8251-BCD3AACD316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BM Presentation (Widescreen 16_9)</Template>
  <TotalTime>0</TotalTime>
  <Words>1530</Words>
  <Application>Microsoft Office PowerPoint</Application>
  <PresentationFormat>On-screen Show (16:9)</PresentationFormat>
  <Paragraphs>134</Paragraphs>
  <Slides>21</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21</vt:i4>
      </vt:variant>
    </vt:vector>
  </HeadingPairs>
  <TitlesOfParts>
    <vt:vector size="30" baseType="lpstr">
      <vt:lpstr>Arial</vt:lpstr>
      <vt:lpstr>Wingdings</vt:lpstr>
      <vt:lpstr>Theme (Blue)</vt:lpstr>
      <vt:lpstr>3_Theme (Blue)</vt:lpstr>
      <vt:lpstr>2_Theme (Blue)</vt:lpstr>
      <vt:lpstr>1_Theme (Blue)</vt:lpstr>
      <vt:lpstr>Theme (White)</vt:lpstr>
      <vt:lpstr>Theme (Red)</vt:lpstr>
      <vt:lpstr>Content</vt:lpstr>
      <vt:lpstr>RETURNING EMPLOYEES TO WORKPLACES UPON LIFTING  ANTI-PANDEMIC RESTRICTIONS: LEGAL ISSUES AND SOME OTHERS  Evgeny Reyzman, Counsel</vt:lpstr>
      <vt:lpstr>REVIVAL RULES: New regulations following June 6</vt:lpstr>
      <vt:lpstr>MOSCOW: RESTRICTIONS  RELAXED! Mayor of Moscow Decree of 06.06/2020 N 68-УМ “On Stages of Relaxing Restrictions Imposed at Introducing of High Alert Regime“</vt:lpstr>
      <vt:lpstr>MOSCOW: RESTRICTIONS  RELAXED Mayor of Moscow Decree of 06.06/2020 N 68-УМ “On Stages of Relaxing Restrictions Imposed at Introducing of High Alert Regime“</vt:lpstr>
      <vt:lpstr>Employers’ Obligations</vt:lpstr>
      <vt:lpstr>Employers’ Obligations</vt:lpstr>
      <vt:lpstr>Employers’ Liabilities</vt:lpstr>
      <vt:lpstr>Virus Tests</vt:lpstr>
      <vt:lpstr>10% headcount testing rule</vt:lpstr>
      <vt:lpstr>What if Employee refuses to pass virus test?</vt:lpstr>
      <vt:lpstr>•How do you feel today? -     Pretty distant! Discontinue distant work regime and call employees back to workplaces: doing properly</vt:lpstr>
      <vt:lpstr>How to properly call employees back to workplaces? But how did you manage to document their current work from home? </vt:lpstr>
      <vt:lpstr>How to properly call employees back to workplaces? Doing just same exercise</vt:lpstr>
      <vt:lpstr>• “Our crushing toil shall not be wasted!” “Удалёнка” (Distant Work): post-mortem exercise</vt:lpstr>
      <vt:lpstr>Distant work: correcting mistakes, retain best practices</vt:lpstr>
      <vt:lpstr>Distant work: correcting mistakes, retain best practices</vt:lpstr>
      <vt:lpstr>Distant work: correcting mistakes, retain best practices</vt:lpstr>
      <vt:lpstr>Draft Government Decree  on specifics of  statutory labor rules in 2020 As of now – revoked and materially redrafted by Mintrud!</vt:lpstr>
      <vt:lpstr>Draft Government Decree  on specifics of  statutory labor rules in 2020 As of now – revoked and materially redrafted by Mintrud!</vt:lpstr>
      <vt:lpstr>PowerPoint Presentation</vt:lpstr>
      <vt:lpstr>PowerPoint Presentation</vt:lpstr>
    </vt:vector>
  </TitlesOfParts>
  <Company>Baker &amp; McKenzie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Комплайнс в самоизоляции?</dc:title>
  <dc:creator>Kobrin, Ekaterina</dc:creator>
  <cp:lastModifiedBy>Reyzman, Evgeny</cp:lastModifiedBy>
  <cp:revision>214</cp:revision>
  <cp:lastPrinted>2020-06-09T17:12:34Z</cp:lastPrinted>
  <dcterms:created xsi:type="dcterms:W3CDTF">2020-04-08T09:31:35Z</dcterms:created>
  <dcterms:modified xsi:type="dcterms:W3CDTF">2020-06-09T21:56:17Z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lobalTemplate">
    <vt:bool>true</vt:bool>
  </property>
  <property fmtid="{D5CDD505-2E9C-101B-9397-08002B2CF9AE}" pid="3" name="OfficeIni">
    <vt:lpwstr>Moscow - ENGLISH.ini</vt:lpwstr>
  </property>
  <property fmtid="{D5CDD505-2E9C-101B-9397-08002B2CF9AE}" pid="4" name="BMPresentation">
    <vt:bool>true</vt:bool>
  </property>
  <property fmtid="{D5CDD505-2E9C-101B-9397-08002B2CF9AE}" pid="5" name="eDOCS AutoSave">
    <vt:lpwstr/>
  </property>
</Properties>
</file>