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11"/>
  </p:notesMasterIdLst>
  <p:sldIdLst>
    <p:sldId id="256" r:id="rId3"/>
    <p:sldId id="258" r:id="rId4"/>
    <p:sldId id="269" r:id="rId5"/>
    <p:sldId id="270" r:id="rId6"/>
    <p:sldId id="271" r:id="rId7"/>
    <p:sldId id="272" r:id="rId8"/>
    <p:sldId id="273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042"/>
    <a:srgbClr val="034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BF69E-9CFE-4BE6-8B0D-94D5681CEC13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690E9-B089-4FE8-9694-0C6750C9A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19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Users\Оля\Desktop\радован\ppt_cover_bac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646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Оля\Desktop\радован\blue_strip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" y="-13846"/>
            <a:ext cx="95645" cy="81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Оля\Desktop\радован\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1" y="210942"/>
            <a:ext cx="1541318" cy="62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6393" y="1844824"/>
            <a:ext cx="7056784" cy="1152128"/>
          </a:xfrm>
        </p:spPr>
        <p:txBody>
          <a:bodyPr anchor="t">
            <a:noAutofit/>
          </a:bodyPr>
          <a:lstStyle>
            <a:lvl1pPr algn="l">
              <a:lnSpc>
                <a:spcPts val="4400"/>
              </a:lnSpc>
              <a:defRPr sz="4200" b="1" cap="none" baseline="0">
                <a:solidFill>
                  <a:srgbClr val="034E9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460857" y="3164100"/>
            <a:ext cx="7772400" cy="840964"/>
          </a:xfrm>
        </p:spPr>
        <p:txBody>
          <a:bodyPr anchor="t">
            <a:normAutofit/>
          </a:bodyPr>
          <a:lstStyle>
            <a:lvl1pPr marL="0" indent="0">
              <a:lnSpc>
                <a:spcPts val="2200"/>
              </a:lnSpc>
              <a:buNone/>
              <a:defRPr sz="2000" b="1">
                <a:solidFill>
                  <a:srgbClr val="034E9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  <a:endParaRPr lang="ru-RU" dirty="0" smtClean="0"/>
          </a:p>
        </p:txBody>
      </p:sp>
      <p:pic>
        <p:nvPicPr>
          <p:cNvPr id="11" name="Picture 6" descr="C:\Users\Оля\Desktop\радован\blue_strip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" y="-13846"/>
            <a:ext cx="95645" cy="81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Оля\Desktop\радован\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1" y="210942"/>
            <a:ext cx="1541318" cy="62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67545" y="934836"/>
            <a:ext cx="6984776" cy="671662"/>
          </a:xfrm>
        </p:spPr>
        <p:txBody>
          <a:bodyPr>
            <a:normAutofit/>
          </a:bodyPr>
          <a:lstStyle>
            <a:lvl1pPr algn="l">
              <a:lnSpc>
                <a:spcPts val="2600"/>
              </a:lnSpc>
              <a:defRPr sz="2400" b="1" baseline="0">
                <a:solidFill>
                  <a:srgbClr val="034E9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67544" y="1711351"/>
            <a:ext cx="8424936" cy="4525963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buFont typeface="Arial" panose="020B0604020202020204" pitchFamily="34" charset="0"/>
              <a:buNone/>
              <a:defRPr sz="2000" baseline="0">
                <a:solidFill>
                  <a:srgbClr val="034E9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Slide text</a:t>
            </a:r>
            <a:endParaRPr lang="ru-RU" dirty="0" smtClean="0"/>
          </a:p>
        </p:txBody>
      </p:sp>
      <p:pic>
        <p:nvPicPr>
          <p:cNvPr id="12" name="Picture 6" descr="C:\Users\Оля\Desktop\радован\blue_strip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" y="-13846"/>
            <a:ext cx="95645" cy="81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:\Users\Оля\Desktop\радован\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1" y="210942"/>
            <a:ext cx="1541318" cy="62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Users\Оля\Desktop\радован\ppt_cover_b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646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Оля\Desktop\радован\blue_strip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" y="-13846"/>
            <a:ext cx="95645" cy="81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Оля\Desktop\радован\logo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1" y="210942"/>
            <a:ext cx="1541318" cy="62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231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6393" y="1844824"/>
            <a:ext cx="7056784" cy="1152128"/>
          </a:xfrm>
        </p:spPr>
        <p:txBody>
          <a:bodyPr anchor="t">
            <a:noAutofit/>
          </a:bodyPr>
          <a:lstStyle>
            <a:lvl1pPr algn="l">
              <a:lnSpc>
                <a:spcPts val="4400"/>
              </a:lnSpc>
              <a:defRPr sz="4200" b="1" cap="none" baseline="0">
                <a:solidFill>
                  <a:srgbClr val="034E9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460857" y="3164100"/>
            <a:ext cx="7772400" cy="840964"/>
          </a:xfrm>
        </p:spPr>
        <p:txBody>
          <a:bodyPr anchor="t">
            <a:normAutofit/>
          </a:bodyPr>
          <a:lstStyle>
            <a:lvl1pPr marL="0" indent="0">
              <a:lnSpc>
                <a:spcPts val="2200"/>
              </a:lnSpc>
              <a:buNone/>
              <a:defRPr sz="2000" b="1">
                <a:solidFill>
                  <a:srgbClr val="034E9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  <a:endParaRPr lang="ru-RU" dirty="0" smtClean="0"/>
          </a:p>
        </p:txBody>
      </p:sp>
      <p:pic>
        <p:nvPicPr>
          <p:cNvPr id="11" name="Picture 6" descr="C:\Users\Оля\Desktop\радован\blue_strip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" y="-13846"/>
            <a:ext cx="95645" cy="81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Оля\Desktop\радован\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1" y="210942"/>
            <a:ext cx="1541318" cy="62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14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67545" y="934836"/>
            <a:ext cx="6984776" cy="671662"/>
          </a:xfrm>
        </p:spPr>
        <p:txBody>
          <a:bodyPr>
            <a:normAutofit/>
          </a:bodyPr>
          <a:lstStyle>
            <a:lvl1pPr algn="l">
              <a:lnSpc>
                <a:spcPts val="2600"/>
              </a:lnSpc>
              <a:defRPr sz="2400" b="1" baseline="0">
                <a:solidFill>
                  <a:srgbClr val="034E9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67544" y="1711351"/>
            <a:ext cx="8424936" cy="4525963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buFont typeface="Arial" panose="020B0604020202020204" pitchFamily="34" charset="0"/>
              <a:buNone/>
              <a:defRPr sz="2000" baseline="0">
                <a:solidFill>
                  <a:srgbClr val="034E9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Slide text</a:t>
            </a:r>
            <a:endParaRPr lang="ru-RU" dirty="0" smtClean="0"/>
          </a:p>
        </p:txBody>
      </p:sp>
      <p:pic>
        <p:nvPicPr>
          <p:cNvPr id="12" name="Picture 6" descr="C:\Users\Оля\Desktop\радован\blue_strip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" y="-13846"/>
            <a:ext cx="95645" cy="81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:\Users\Оля\Desktop\радован\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1" y="210942"/>
            <a:ext cx="1541318" cy="62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14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AEB 11TH FLAGSHIP CONFERENCE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9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859342"/>
            <a:ext cx="712879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41404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MEGA MOSCOW – MEGA </a:t>
            </a:r>
            <a:r>
              <a:rPr lang="en-US" sz="4800" b="1" dirty="0" smtClean="0">
                <a:solidFill>
                  <a:srgbClr val="41404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PROJECTS</a:t>
            </a:r>
          </a:p>
          <a:p>
            <a:endParaRPr lang="en-US" sz="4800" b="1" dirty="0">
              <a:solidFill>
                <a:srgbClr val="41404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 smtClean="0">
                <a:solidFill>
                  <a:srgbClr val="41404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November </a:t>
            </a:r>
            <a:r>
              <a:rPr lang="en-US" sz="3200" b="1" dirty="0" smtClean="0">
                <a:solidFill>
                  <a:srgbClr val="41404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2014</a:t>
            </a:r>
          </a:p>
          <a:p>
            <a:r>
              <a:rPr lang="en-US" sz="3200" b="1" dirty="0" smtClean="0">
                <a:solidFill>
                  <a:srgbClr val="41404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AEB OFFICE</a:t>
            </a:r>
          </a:p>
        </p:txBody>
      </p:sp>
    </p:spTree>
    <p:extLst>
      <p:ext uri="{BB962C8B-B14F-4D97-AF65-F5344CB8AC3E}">
        <p14:creationId xmlns:p14="http://schemas.microsoft.com/office/powerpoint/2010/main" val="19890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556792"/>
            <a:ext cx="6984776" cy="38623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600" dirty="0"/>
              <a:t>Ruslan Kokarev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/>
              <a:t>AEB COO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i="1" dirty="0"/>
              <a:t>WELCOME ADDRESS</a:t>
            </a:r>
            <a:endParaRPr lang="ru-RU" sz="4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6313172"/>
            <a:ext cx="668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AEB Open Event: </a:t>
            </a:r>
            <a:r>
              <a:rPr lang="en-US" sz="1200" b="1" dirty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MEGA MOSCOW – MEGA 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PROJECTS, 12 November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2014, MOSCOW </a:t>
            </a:r>
            <a:endParaRPr lang="ru-RU" sz="1200" b="1" dirty="0">
              <a:solidFill>
                <a:srgbClr val="034C9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44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556792"/>
            <a:ext cx="6984776" cy="38623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600" dirty="0"/>
              <a:t>Christophe </a:t>
            </a:r>
            <a:r>
              <a:rPr lang="en-US" sz="5600" dirty="0" err="1"/>
              <a:t>Vicic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/>
              <a:t>COO, JLL, AEB Real Estate Steering group member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i="1" dirty="0"/>
              <a:t>WELCOME ADDRESS</a:t>
            </a:r>
            <a:endParaRPr lang="ru-RU" sz="4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6313172"/>
            <a:ext cx="668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AEB Open Event: </a:t>
            </a:r>
            <a:r>
              <a:rPr lang="en-US" sz="1200" b="1" dirty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MEGA MOSCOW – MEGA 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PROJECTS, 12 November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2014, MOSCOW </a:t>
            </a:r>
            <a:endParaRPr lang="ru-RU" sz="1200" b="1" dirty="0">
              <a:solidFill>
                <a:srgbClr val="034C9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7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556792"/>
            <a:ext cx="6984776" cy="386231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600" dirty="0"/>
              <a:t>Vadim </a:t>
            </a:r>
            <a:r>
              <a:rPr lang="en-US" sz="5600" dirty="0" err="1"/>
              <a:t>Khromov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/>
              <a:t>First Deputy Minister of Investment and Innovation of Moscow oblast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i="1" dirty="0"/>
              <a:t>Strategic development of Moscow oblast</a:t>
            </a:r>
            <a:endParaRPr lang="ru-RU" sz="4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6313172"/>
            <a:ext cx="668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AEB Open Event: </a:t>
            </a:r>
            <a:r>
              <a:rPr lang="en-US" sz="1200" b="1" dirty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MEGA MOSCOW – MEGA 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PROJECTS, 12 November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2014, MOSCOW </a:t>
            </a:r>
            <a:endParaRPr lang="ru-RU" sz="1200" b="1" dirty="0">
              <a:solidFill>
                <a:srgbClr val="034C9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3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556792"/>
            <a:ext cx="6984776" cy="386231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600" dirty="0"/>
              <a:t>Elena </a:t>
            </a:r>
            <a:r>
              <a:rPr lang="en-US" sz="5600" dirty="0" err="1"/>
              <a:t>Chalikova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/>
              <a:t>Head of Directorate of client managers on real estate enterprises and infrastructure, </a:t>
            </a:r>
            <a:r>
              <a:rPr lang="en-US" sz="4000" dirty="0" err="1"/>
              <a:t>Sberbank</a:t>
            </a:r>
            <a:r>
              <a:rPr lang="en-US" sz="4000" dirty="0"/>
              <a:t> of Russia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i="1" dirty="0"/>
              <a:t>Financing Mega Projects</a:t>
            </a:r>
            <a:endParaRPr lang="ru-RU" sz="4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6313172"/>
            <a:ext cx="668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AEB Open Event: </a:t>
            </a:r>
            <a:r>
              <a:rPr lang="en-US" sz="1200" b="1" dirty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MEGA MOSCOW – MEGA 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PROJECTS, 12 November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2014, MOSCOW </a:t>
            </a:r>
            <a:endParaRPr lang="ru-RU" sz="1200" b="1" dirty="0">
              <a:solidFill>
                <a:srgbClr val="034C9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07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556792"/>
            <a:ext cx="6984776" cy="386231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600" dirty="0"/>
              <a:t>Andrey </a:t>
            </a:r>
            <a:r>
              <a:rPr lang="en-US" sz="5600" dirty="0" err="1"/>
              <a:t>Dayneko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/>
              <a:t>Deputy General Director, CJSC Management Company Dynamo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i="1" dirty="0"/>
              <a:t>Sports element in a large scale mix-use – Is it an asset or an Encumbrance?</a:t>
            </a:r>
            <a:endParaRPr lang="ru-RU" sz="4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6313172"/>
            <a:ext cx="668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AEB Open Event: </a:t>
            </a:r>
            <a:r>
              <a:rPr lang="en-US" sz="1200" b="1" dirty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MEGA MOSCOW – MEGA 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PROJECTS, 12 November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2014, MOSCOW </a:t>
            </a:r>
            <a:endParaRPr lang="ru-RU" sz="1200" b="1" dirty="0">
              <a:solidFill>
                <a:srgbClr val="034C9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3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556792"/>
            <a:ext cx="6984776" cy="386231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600" dirty="0"/>
              <a:t>Igor </a:t>
            </a:r>
            <a:r>
              <a:rPr lang="en-US" sz="5600" dirty="0" err="1" smtClean="0"/>
              <a:t>Pyatibratov</a:t>
            </a:r>
            <a:r>
              <a:rPr lang="en-US" sz="5600" dirty="0"/>
              <a:t> &amp; Elena </a:t>
            </a:r>
            <a:r>
              <a:rPr lang="en-US" sz="5600" dirty="0" err="1"/>
              <a:t>Malinovskaya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/>
              <a:t>Millhouse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i="1" dirty="0"/>
              <a:t>Mega projects full cycle</a:t>
            </a:r>
            <a:endParaRPr lang="ru-RU" sz="4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6313172"/>
            <a:ext cx="668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AEB Open Event: </a:t>
            </a:r>
            <a:r>
              <a:rPr lang="en-US" sz="1200" b="1" dirty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MEGA MOSCOW – MEGA 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PROJECTS, 12 November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034C9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2014, MOSCOW </a:t>
            </a:r>
            <a:endParaRPr lang="ru-RU" sz="1200" b="1" dirty="0">
              <a:solidFill>
                <a:srgbClr val="034C9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8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556792"/>
            <a:ext cx="6984776" cy="386231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0000" dirty="0" smtClean="0"/>
              <a:t>Q&amp;A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82911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116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Презентация PowerPoint</vt:lpstr>
      <vt:lpstr>Ruslan Kokarev AEB COO  WELCOME ADDRESS</vt:lpstr>
      <vt:lpstr>Christophe Vicic COO, JLL, AEB Real Estate Steering group member  WELCOME ADDRESS</vt:lpstr>
      <vt:lpstr>Vadim Khromov First Deputy Minister of Investment and Innovation of Moscow oblast  Strategic development of Moscow oblast</vt:lpstr>
      <vt:lpstr>Elena Chalikova Head of Directorate of client managers on real estate enterprises and infrastructure, Sberbank of Russia  Financing Mega Projects</vt:lpstr>
      <vt:lpstr>Andrey Dayneko Deputy General Director, CJSC Management Company Dynamo  Sports element in a large scale mix-use – Is it an asset or an Encumbrance?</vt:lpstr>
      <vt:lpstr>Igor Pyatibratov &amp; Elena Malinovskaya Millhouse  Mega projects full cycle</vt:lpstr>
      <vt:lpstr>Q&amp;A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Ekaterina Ostrikova</cp:lastModifiedBy>
  <cp:revision>19</cp:revision>
  <dcterms:created xsi:type="dcterms:W3CDTF">2013-12-24T20:12:43Z</dcterms:created>
  <dcterms:modified xsi:type="dcterms:W3CDTF">2014-11-11T11:34:45Z</dcterms:modified>
</cp:coreProperties>
</file>